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Poppins"/>
      <p:regular r:id="rId30"/>
      <p:bold r:id="rId31"/>
      <p:italic r:id="rId32"/>
      <p:boldItalic r:id="rId33"/>
    </p:embeddedFont>
    <p:embeddedFont>
      <p:font typeface="Poppins Light"/>
      <p:regular r:id="rId34"/>
      <p:bold r:id="rId35"/>
      <p:italic r:id="rId36"/>
      <p:boldItalic r:id="rId37"/>
    </p:embeddedFont>
    <p:embeddedFont>
      <p:font typeface="Poppins SemiBold"/>
      <p:regular r:id="rId38"/>
      <p:bold r:id="rId39"/>
      <p:italic r:id="rId40"/>
      <p:boldItalic r:id="rId41"/>
    </p:embeddedFont>
    <p:embeddedFont>
      <p:font typeface="Poppins ExtraBold"/>
      <p:bold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SemiBold-italic.fntdata"/><Relationship Id="rId20" Type="http://schemas.openxmlformats.org/officeDocument/2006/relationships/slide" Target="slides/slide15.xml"/><Relationship Id="rId42" Type="http://schemas.openxmlformats.org/officeDocument/2006/relationships/font" Target="fonts/PoppinsExtraBold-bold.fntdata"/><Relationship Id="rId41" Type="http://schemas.openxmlformats.org/officeDocument/2006/relationships/font" Target="fonts/PoppinsSemiBold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PoppinsExtraBold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-bold.fntdata"/><Relationship Id="rId30" Type="http://schemas.openxmlformats.org/officeDocument/2006/relationships/font" Target="fonts/Poppins-regular.fntdata"/><Relationship Id="rId11" Type="http://schemas.openxmlformats.org/officeDocument/2006/relationships/slide" Target="slides/slide6.xml"/><Relationship Id="rId33" Type="http://schemas.openxmlformats.org/officeDocument/2006/relationships/font" Target="fonts/Poppins-boldItalic.fntdata"/><Relationship Id="rId10" Type="http://schemas.openxmlformats.org/officeDocument/2006/relationships/slide" Target="slides/slide5.xml"/><Relationship Id="rId32" Type="http://schemas.openxmlformats.org/officeDocument/2006/relationships/font" Target="fonts/Poppins-italic.fntdata"/><Relationship Id="rId13" Type="http://schemas.openxmlformats.org/officeDocument/2006/relationships/slide" Target="slides/slide8.xml"/><Relationship Id="rId35" Type="http://schemas.openxmlformats.org/officeDocument/2006/relationships/font" Target="fonts/PoppinsLight-bold.fntdata"/><Relationship Id="rId12" Type="http://schemas.openxmlformats.org/officeDocument/2006/relationships/slide" Target="slides/slide7.xml"/><Relationship Id="rId34" Type="http://schemas.openxmlformats.org/officeDocument/2006/relationships/font" Target="fonts/PoppinsLight-regular.fntdata"/><Relationship Id="rId15" Type="http://schemas.openxmlformats.org/officeDocument/2006/relationships/slide" Target="slides/slide10.xml"/><Relationship Id="rId37" Type="http://schemas.openxmlformats.org/officeDocument/2006/relationships/font" Target="fonts/PoppinsLight-boldItalic.fntdata"/><Relationship Id="rId14" Type="http://schemas.openxmlformats.org/officeDocument/2006/relationships/slide" Target="slides/slide9.xml"/><Relationship Id="rId36" Type="http://schemas.openxmlformats.org/officeDocument/2006/relationships/font" Target="fonts/PoppinsLight-italic.fntdata"/><Relationship Id="rId17" Type="http://schemas.openxmlformats.org/officeDocument/2006/relationships/slide" Target="slides/slide12.xml"/><Relationship Id="rId39" Type="http://schemas.openxmlformats.org/officeDocument/2006/relationships/font" Target="fonts/PoppinsSemiBold-bold.fntdata"/><Relationship Id="rId16" Type="http://schemas.openxmlformats.org/officeDocument/2006/relationships/slide" Target="slides/slide11.xml"/><Relationship Id="rId38" Type="http://schemas.openxmlformats.org/officeDocument/2006/relationships/font" Target="fonts/PoppinsSemiBold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2" name="Shape 9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3" name="Google Shape;913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4" name="Google Shape;913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8" name="Shape 9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Google Shape;9219;g22c3d424baa_0_9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0" name="Google Shape;9220;g22c3d424baa_0_9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8" name="Shape 9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Google Shape;9229;g22c3d424baa_0_9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0" name="Google Shape;9230;g22c3d424baa_0_9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6" name="Shape 9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7" name="Google Shape;9237;g22c3d424baa_0_9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8" name="Google Shape;9238;g22c3d424baa_0_9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7" name="Shape 9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8" name="Google Shape;9248;g22c3d424baa_0_9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9" name="Google Shape;9249;g22c3d424baa_0_9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8" name="Shape 9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9" name="Google Shape;9259;g22c3d424baa_0_9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0" name="Google Shape;9260;g22c3d424baa_0_9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6" name="Shape 9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7" name="Google Shape;9267;g22c3d424baa_0_9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8" name="Google Shape;9268;g22c3d424baa_0_9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4" name="Shape 9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5" name="Google Shape;9275;g22c3d424baa_0_9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6" name="Google Shape;9276;g22c3d424baa_0_9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4" name="Shape 9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5" name="Google Shape;9285;g22c3d424baa_0_9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6" name="Google Shape;9286;g22c3d424baa_0_9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1" name="Shape 9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2" name="Google Shape;9292;g22c3d424baa_0_9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3" name="Google Shape;9293;g22c3d424baa_0_9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7" name="Shape 9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8" name="Google Shape;9298;g22c3d424baa_0_9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9" name="Google Shape;9299;g22c3d424baa_0_9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1" name="Shape 9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2" name="Google Shape;9142;g22c3d424b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3" name="Google Shape;9143;g22c3d424b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5" name="Shape 9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6" name="Google Shape;9306;g22ca16714bb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7" name="Google Shape;9307;g22ca16714bb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3" name="Shape 9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4" name="Google Shape;9314;g22ca16714bb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5" name="Google Shape;9315;g22ca16714bb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1" name="Shape 9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2" name="Google Shape;9322;g22ca16714bb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3" name="Google Shape;9323;g22ca16714bb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0" name="Shape 9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1" name="Google Shape;9331;g22ca16714bb_4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2" name="Google Shape;9332;g22ca16714bb_4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8" name="Shape 9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9" name="Google Shape;9339;g22ca16714bb_4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0" name="Google Shape;9340;g22ca16714bb_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0" name="Shape 9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1" name="Google Shape;9151;g22c3d424baa_0_9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2" name="Google Shape;9152;g22c3d424baa_0_9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1" name="Shape 9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2" name="Google Shape;9162;g22c3d424baa_0_9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3" name="Google Shape;9163;g22c3d424baa_0_9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1" name="Shape 9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2" name="Google Shape;9172;g22c3d424ba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3" name="Google Shape;9173;g22c3d424ba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1" name="Shape 9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2" name="Google Shape;9182;g22c3d424baa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3" name="Google Shape;9183;g22c3d424baa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1" name="Shape 9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2" name="Google Shape;9192;g22c3d424baa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3" name="Google Shape;9193;g22c3d424baa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1" name="Shape 9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2" name="Google Shape;9202;g22c3d424baa_0_9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3" name="Google Shape;9203;g22c3d424baa_0_9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9" name="Shape 9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0" name="Google Shape;9210;g22c3d424baa_0_9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1" name="Google Shape;9211;g22c3d424baa_0_9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739900" y="1430565"/>
            <a:ext cx="36642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Poppins Light"/>
              <a:buNone/>
              <a:defRPr sz="3300">
                <a:solidFill>
                  <a:schemeClr val="accent4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492550" y="3121165"/>
            <a:ext cx="41589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6531844" y="-140930"/>
            <a:ext cx="1685899" cy="982051"/>
          </a:xfrm>
          <a:custGeom>
            <a:rect b="b" l="l" r="r" t="t"/>
            <a:pathLst>
              <a:path extrusionOk="0" h="23480" w="40306">
                <a:moveTo>
                  <a:pt x="39942" y="0"/>
                </a:moveTo>
                <a:lnTo>
                  <a:pt x="26630" y="23061"/>
                </a:lnTo>
                <a:lnTo>
                  <a:pt x="1" y="23061"/>
                </a:lnTo>
                <a:lnTo>
                  <a:pt x="210" y="23479"/>
                </a:lnTo>
                <a:lnTo>
                  <a:pt x="26871" y="23479"/>
                </a:lnTo>
                <a:lnTo>
                  <a:pt x="40306" y="209"/>
                </a:lnTo>
                <a:lnTo>
                  <a:pt x="39942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027125" y="-1061650"/>
            <a:ext cx="2075899" cy="1797680"/>
          </a:xfrm>
          <a:custGeom>
            <a:rect b="b" l="l" r="r" t="t"/>
            <a:pathLst>
              <a:path extrusionOk="0" h="42981" w="49630">
                <a:moveTo>
                  <a:pt x="12407" y="0"/>
                </a:moveTo>
                <a:lnTo>
                  <a:pt x="0" y="21490"/>
                </a:lnTo>
                <a:lnTo>
                  <a:pt x="12407" y="42980"/>
                </a:lnTo>
                <a:lnTo>
                  <a:pt x="37222" y="42980"/>
                </a:lnTo>
                <a:lnTo>
                  <a:pt x="49629" y="21490"/>
                </a:lnTo>
                <a:lnTo>
                  <a:pt x="372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5954876" y="961438"/>
            <a:ext cx="2002360" cy="28725"/>
            <a:chOff x="6505625" y="2212725"/>
            <a:chExt cx="876575" cy="12575"/>
          </a:xfrm>
        </p:grpSpPr>
        <p:sp>
          <p:nvSpPr>
            <p:cNvPr id="15" name="Google Shape;15;p2"/>
            <p:cNvSpPr/>
            <p:nvPr/>
          </p:nvSpPr>
          <p:spPr>
            <a:xfrm>
              <a:off x="7132475" y="22127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5" y="501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054100" y="22127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29" y="74"/>
                  </a:cubicBezTo>
                  <a:cubicBezTo>
                    <a:pt x="378" y="23"/>
                    <a:pt x="315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975775" y="22127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897400" y="22127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5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367550" y="22127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7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289175" y="22127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0"/>
                  </a:moveTo>
                  <a:cubicBezTo>
                    <a:pt x="125" y="0"/>
                    <a:pt x="2" y="100"/>
                    <a:pt x="2" y="251"/>
                  </a:cubicBezTo>
                  <a:cubicBezTo>
                    <a:pt x="0" y="389"/>
                    <a:pt x="114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6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210800" y="22127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5" y="0"/>
                  </a:moveTo>
                  <a:cubicBezTo>
                    <a:pt x="126" y="0"/>
                    <a:pt x="2" y="100"/>
                    <a:pt x="2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29" y="74"/>
                  </a:cubicBezTo>
                  <a:cubicBezTo>
                    <a:pt x="379" y="23"/>
                    <a:pt x="316" y="0"/>
                    <a:pt x="25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819025" y="22127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0"/>
                  </a:moveTo>
                  <a:cubicBezTo>
                    <a:pt x="125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30" y="74"/>
                  </a:cubicBezTo>
                  <a:cubicBezTo>
                    <a:pt x="379" y="23"/>
                    <a:pt x="316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40700" y="22127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0" y="503"/>
                  </a:cubicBezTo>
                  <a:cubicBezTo>
                    <a:pt x="475" y="501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662325" y="22127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0"/>
                  </a:moveTo>
                  <a:cubicBezTo>
                    <a:pt x="124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30" y="74"/>
                  </a:cubicBezTo>
                  <a:cubicBezTo>
                    <a:pt x="378" y="23"/>
                    <a:pt x="315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584000" y="22127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505625" y="22127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0"/>
                  </a:moveTo>
                  <a:cubicBezTo>
                    <a:pt x="124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5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2"/>
          <p:cNvSpPr/>
          <p:nvPr/>
        </p:nvSpPr>
        <p:spPr>
          <a:xfrm>
            <a:off x="8240751" y="532575"/>
            <a:ext cx="1136717" cy="1296439"/>
          </a:xfrm>
          <a:custGeom>
            <a:rect b="b" l="l" r="r" t="t"/>
            <a:pathLst>
              <a:path extrusionOk="0" h="28133" w="24667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8278216" y="969619"/>
            <a:ext cx="1136717" cy="1296439"/>
          </a:xfrm>
          <a:custGeom>
            <a:rect b="b" l="l" r="r" t="t"/>
            <a:pathLst>
              <a:path extrusionOk="0" h="28133" w="24667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8528581" y="1695921"/>
            <a:ext cx="278062" cy="278108"/>
          </a:xfrm>
          <a:custGeom>
            <a:rect b="b" l="l" r="r" t="t"/>
            <a:pathLst>
              <a:path extrusionOk="0" h="6035" w="6034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8134532" y="1350120"/>
            <a:ext cx="107096" cy="103087"/>
          </a:xfrm>
          <a:custGeom>
            <a:rect b="b" l="l" r="r" t="t"/>
            <a:pathLst>
              <a:path extrusionOk="0" h="2237" w="2324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7488698" y="1836772"/>
            <a:ext cx="274836" cy="1611920"/>
            <a:chOff x="4769975" y="2151700"/>
            <a:chExt cx="149100" cy="874475"/>
          </a:xfrm>
        </p:grpSpPr>
        <p:sp>
          <p:nvSpPr>
            <p:cNvPr id="32" name="Google Shape;32;p2"/>
            <p:cNvSpPr/>
            <p:nvPr/>
          </p:nvSpPr>
          <p:spPr>
            <a:xfrm>
              <a:off x="4904400" y="23867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904400" y="24651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44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9044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904400" y="27001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837200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837200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837200" y="25434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837200" y="2621850"/>
              <a:ext cx="14700" cy="12550"/>
            </a:xfrm>
            <a:custGeom>
              <a:rect b="b" l="l" r="r" t="t"/>
              <a:pathLst>
                <a:path extrusionOk="0" h="502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837200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769975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769975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7700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7700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906525" y="21517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906525" y="2230050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906525" y="23084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839325" y="21517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839325" y="2230050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839325" y="23084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770025" y="21517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770025" y="22300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769975" y="230840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769975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904400" y="27785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904400" y="285690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837200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837200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837200" y="293525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769975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769975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770025" y="293525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770025" y="301362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" name="Google Shape;65;p2"/>
          <p:cNvSpPr/>
          <p:nvPr/>
        </p:nvSpPr>
        <p:spPr>
          <a:xfrm>
            <a:off x="7873200" y="2434527"/>
            <a:ext cx="2057538" cy="2057538"/>
          </a:xfrm>
          <a:custGeom>
            <a:rect b="b" l="l" r="r" t="t"/>
            <a:pathLst>
              <a:path extrusionOk="0" h="44649" w="44649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"/>
          <p:cNvSpPr/>
          <p:nvPr/>
        </p:nvSpPr>
        <p:spPr>
          <a:xfrm>
            <a:off x="8272456" y="2400472"/>
            <a:ext cx="1692334" cy="2105233"/>
          </a:xfrm>
          <a:custGeom>
            <a:rect b="b" l="l" r="r" t="t"/>
            <a:pathLst>
              <a:path extrusionOk="0" h="45684" w="36724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2"/>
          <p:cNvSpPr/>
          <p:nvPr/>
        </p:nvSpPr>
        <p:spPr>
          <a:xfrm>
            <a:off x="8176927" y="2738255"/>
            <a:ext cx="1450078" cy="1450078"/>
          </a:xfrm>
          <a:custGeom>
            <a:rect b="b" l="l" r="r" t="t"/>
            <a:pathLst>
              <a:path extrusionOk="0" h="31467" w="31467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2"/>
          <p:cNvGrpSpPr/>
          <p:nvPr/>
        </p:nvGrpSpPr>
        <p:grpSpPr>
          <a:xfrm>
            <a:off x="8252330" y="2815089"/>
            <a:ext cx="1299260" cy="1296418"/>
            <a:chOff x="6378300" y="2596400"/>
            <a:chExt cx="754375" cy="752725"/>
          </a:xfrm>
        </p:grpSpPr>
        <p:sp>
          <p:nvSpPr>
            <p:cNvPr id="69" name="Google Shape;69;p2"/>
            <p:cNvSpPr/>
            <p:nvPr/>
          </p:nvSpPr>
          <p:spPr>
            <a:xfrm>
              <a:off x="6408850" y="2932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469925" y="2871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530975" y="28101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622600" y="27185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378300" y="2962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437750" y="29017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500475" y="28406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592075" y="27490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653150" y="268802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683650" y="2657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714200" y="2626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744750" y="2596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561525" y="27796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437825" y="2961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497250" y="29002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559975" y="28391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651575" y="27475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407275" y="29918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468325" y="2930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529425" y="2869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621025" y="27780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6682100" y="2717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712650" y="26864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741575" y="265592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773750" y="26253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590525" y="2808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465150" y="29902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527875" y="29291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6588925" y="28681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680550" y="2776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436225" y="30208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6497325" y="2959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6558375" y="2898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6650000" y="28070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6709425" y="27459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6741600" y="2715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772150" y="26849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802700" y="26543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617825" y="28375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6495775" y="30192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6556825" y="29581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6617900" y="28970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6707875" y="2805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6465225" y="30497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6526275" y="2988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6587375" y="29276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677325" y="28360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6740050" y="2774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770600" y="2744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801150" y="27138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6831650" y="2683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6648450" y="2866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6524725" y="30482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585825" y="2987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6646875" y="29260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6736875" y="28344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494175" y="3078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6555275" y="30176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6616350" y="29565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6707950" y="2864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769050" y="28038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6797925" y="27733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830100" y="27428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860650" y="2712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677400" y="28955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552050" y="30771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6614775" y="30161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6675850" y="29550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6767450" y="2863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523175" y="31077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584225" y="30466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645300" y="29855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6736900" y="2893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798000" y="28328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828550" y="28023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859075" y="27717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887950" y="27412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704775" y="2924500"/>
              <a:ext cx="12900" cy="9650"/>
            </a:xfrm>
            <a:custGeom>
              <a:rect b="b" l="l" r="r" t="t"/>
              <a:pathLst>
                <a:path extrusionOk="0" h="386" w="516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6582675" y="31061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6642125" y="30450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6704800" y="2983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6796450" y="28923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552125" y="3136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613225" y="30756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672625" y="30145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765900" y="29229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826950" y="2861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857500" y="2831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6888025" y="28007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916950" y="27702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735350" y="29534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611650" y="31351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672700" y="30740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732175" y="30129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6825400" y="2921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581125" y="31656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6640525" y="31045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6703250" y="3043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794850" y="29518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855950" y="28908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886475" y="2860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917000" y="28297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947525" y="27991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6764350" y="29824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6640600" y="31640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6701700" y="31030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6762750" y="30419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6854350" y="2950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6608450" y="319460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6671150" y="31335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6732200" y="30724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6822200" y="2980850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6884900" y="29197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6915425" y="2889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6944350" y="28587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6976525" y="28281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6793300" y="30114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6669575" y="31930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6730650" y="31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6791750" y="30709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6883325" y="29792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6639050" y="3223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6700100" y="31625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6761200" y="31014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6852800" y="30098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6912250" y="2948750"/>
              <a:ext cx="12950" cy="9650"/>
            </a:xfrm>
            <a:custGeom>
              <a:rect b="b" l="l" r="r" t="t"/>
              <a:pathLst>
                <a:path extrusionOk="0" h="386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6944425" y="291822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6974925" y="2887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7005475" y="28571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6822250" y="30403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6698550" y="3222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6759600" y="3160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6820700" y="3099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6912300" y="30082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6666375" y="32525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6729100" y="31914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6790150" y="31304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6880150" y="3038775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6942825" y="2977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6973375" y="29471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7002300" y="29166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7034475" y="28861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6851250" y="3069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6727500" y="32509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6788600" y="31899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6848050" y="3128825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6941275" y="3037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6697000" y="3281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6756425" y="3220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6819150" y="31593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6910725" y="30677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6971825" y="300670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7002325" y="29761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7032875" y="2945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7063425" y="29150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6880200" y="3098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6756500" y="32799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6815925" y="321887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6878650" y="31578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6970225" y="3066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6725950" y="3310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6787050" y="32494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6846475" y="318835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6939725" y="30967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7000775" y="30356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7031325" y="30051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7061875" y="29746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7092400" y="29440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6909175" y="31272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6783825" y="3308900"/>
              <a:ext cx="12950" cy="9725"/>
            </a:xfrm>
            <a:custGeom>
              <a:rect b="b" l="l" r="r" t="t"/>
              <a:pathLst>
                <a:path extrusionOk="0" h="389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6846550" y="3247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6907600" y="31867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6999225" y="30951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6754900" y="33394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6816000" y="3278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6877075" y="32173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6968675" y="31257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7029775" y="30646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7060325" y="3034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7090825" y="30035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7119725" y="29730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6936500" y="315622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" name="Google Shape;251;p2"/>
          <p:cNvGrpSpPr/>
          <p:nvPr/>
        </p:nvGrpSpPr>
        <p:grpSpPr>
          <a:xfrm>
            <a:off x="6513030" y="4379548"/>
            <a:ext cx="1136960" cy="1115243"/>
            <a:chOff x="5930025" y="3771375"/>
            <a:chExt cx="668800" cy="656025"/>
          </a:xfrm>
        </p:grpSpPr>
        <p:sp>
          <p:nvSpPr>
            <p:cNvPr id="252" name="Google Shape;252;p2"/>
            <p:cNvSpPr/>
            <p:nvPr/>
          </p:nvSpPr>
          <p:spPr>
            <a:xfrm>
              <a:off x="6046675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6067350" y="43317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6093325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61166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6139975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6160650" y="43317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6186625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62099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6233275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625660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62799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63032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6323950" y="433170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634990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63732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6396600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641990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6443250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64665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602332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604667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6067350" y="43117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609332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61166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613997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6160650" y="43117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618662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6067350" y="435172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6093325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611665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6139975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6160650" y="435172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6186625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620995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6233275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39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625660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627995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630325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6323950" y="435172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634990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39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637325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6396600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641990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6443250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62099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623327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625660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62799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63032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6323950" y="431170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634990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63732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6396600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641990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6443250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64665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6487275" y="43117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5999975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602332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604667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6067350" y="429167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609332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61166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613997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6160650" y="429167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618662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62099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623327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625660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62799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63032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6323950" y="429167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634990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63732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6396600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641990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6443250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64665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6487275" y="429167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6513250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5999975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602332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604667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6067350" y="427167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609332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61166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613997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6160650" y="427167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618662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62099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623327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625660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62799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63032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6323950" y="427167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634990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63732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6396600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641990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6443250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64665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6487275" y="427167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6513250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597667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5999975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602332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604667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6067350" y="425167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609332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61166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613997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6160650" y="425167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618662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62099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623327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625660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62799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63032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6323950" y="425167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634990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63732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6396600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641990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6443250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64665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6487275" y="425167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6513250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597667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5999975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602332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604667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6067350" y="42316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609332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61166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613997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6160650" y="42316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618662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62099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623327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625660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62799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63032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6323950" y="42316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634990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63732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6396600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641990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6443250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64665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6487275" y="42316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6513250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5953325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597667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5999975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602332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604667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6067350" y="421165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609332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61166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613997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6160650" y="421165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618662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62099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623327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625660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62799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63032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6323950" y="421165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634990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63732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6396600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641990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6443250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64665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6487275" y="421165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39" y="0"/>
                    <a:pt x="1" y="335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6513250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5953325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597667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5999975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602332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604667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6067350" y="419160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609332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61166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613997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6160650" y="41916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618662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62099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623327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625660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62799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63032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6323950" y="41916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634990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63732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6396600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641990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6443250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64665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6487275" y="419160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6513250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5953325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597667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5999975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602332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604667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6067350" y="417160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609332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61166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613997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6160650" y="41716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618662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62099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623327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625660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62799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63032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6323950" y="41716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634990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63732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6396600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641990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6443250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64665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6487275" y="417160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6513250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5953325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597667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593002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5999975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602332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604667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6067350" y="415157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609332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61166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613997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6160650" y="415157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618662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62099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623327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625660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62799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63032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6323950" y="415157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634990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63732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6396600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641990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6443250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64665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6487275" y="415157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6513250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593002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5953325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597667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5999975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602332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604667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6067350" y="413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609332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61166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613997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6160650" y="41315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618662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62099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623327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625660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62799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63032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6323950" y="41315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634990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63732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6396600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641990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6443250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"/>
            <p:cNvSpPr/>
            <p:nvPr/>
          </p:nvSpPr>
          <p:spPr>
            <a:xfrm>
              <a:off x="64665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"/>
            <p:cNvSpPr/>
            <p:nvPr/>
          </p:nvSpPr>
          <p:spPr>
            <a:xfrm>
              <a:off x="6487275" y="413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"/>
            <p:cNvSpPr/>
            <p:nvPr/>
          </p:nvSpPr>
          <p:spPr>
            <a:xfrm>
              <a:off x="6513250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"/>
            <p:cNvSpPr/>
            <p:nvPr/>
          </p:nvSpPr>
          <p:spPr>
            <a:xfrm>
              <a:off x="593002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"/>
            <p:cNvSpPr/>
            <p:nvPr/>
          </p:nvSpPr>
          <p:spPr>
            <a:xfrm>
              <a:off x="5953325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"/>
            <p:cNvSpPr/>
            <p:nvPr/>
          </p:nvSpPr>
          <p:spPr>
            <a:xfrm>
              <a:off x="597667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"/>
            <p:cNvSpPr/>
            <p:nvPr/>
          </p:nvSpPr>
          <p:spPr>
            <a:xfrm>
              <a:off x="5999975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"/>
            <p:cNvSpPr/>
            <p:nvPr/>
          </p:nvSpPr>
          <p:spPr>
            <a:xfrm>
              <a:off x="602332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"/>
            <p:cNvSpPr/>
            <p:nvPr/>
          </p:nvSpPr>
          <p:spPr>
            <a:xfrm>
              <a:off x="604667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"/>
            <p:cNvSpPr/>
            <p:nvPr/>
          </p:nvSpPr>
          <p:spPr>
            <a:xfrm>
              <a:off x="6067350" y="411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"/>
            <p:cNvSpPr/>
            <p:nvPr/>
          </p:nvSpPr>
          <p:spPr>
            <a:xfrm>
              <a:off x="609332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"/>
            <p:cNvSpPr/>
            <p:nvPr/>
          </p:nvSpPr>
          <p:spPr>
            <a:xfrm>
              <a:off x="61166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"/>
            <p:cNvSpPr/>
            <p:nvPr/>
          </p:nvSpPr>
          <p:spPr>
            <a:xfrm>
              <a:off x="613997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"/>
            <p:cNvSpPr/>
            <p:nvPr/>
          </p:nvSpPr>
          <p:spPr>
            <a:xfrm>
              <a:off x="6160650" y="41115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"/>
            <p:cNvSpPr/>
            <p:nvPr/>
          </p:nvSpPr>
          <p:spPr>
            <a:xfrm>
              <a:off x="618662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"/>
            <p:cNvSpPr/>
            <p:nvPr/>
          </p:nvSpPr>
          <p:spPr>
            <a:xfrm>
              <a:off x="62099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"/>
            <p:cNvSpPr/>
            <p:nvPr/>
          </p:nvSpPr>
          <p:spPr>
            <a:xfrm>
              <a:off x="623327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"/>
            <p:cNvSpPr/>
            <p:nvPr/>
          </p:nvSpPr>
          <p:spPr>
            <a:xfrm>
              <a:off x="625660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"/>
            <p:cNvSpPr/>
            <p:nvPr/>
          </p:nvSpPr>
          <p:spPr>
            <a:xfrm>
              <a:off x="62799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"/>
            <p:cNvSpPr/>
            <p:nvPr/>
          </p:nvSpPr>
          <p:spPr>
            <a:xfrm>
              <a:off x="63032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"/>
            <p:cNvSpPr/>
            <p:nvPr/>
          </p:nvSpPr>
          <p:spPr>
            <a:xfrm>
              <a:off x="6323950" y="41115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"/>
            <p:cNvSpPr/>
            <p:nvPr/>
          </p:nvSpPr>
          <p:spPr>
            <a:xfrm>
              <a:off x="634990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"/>
            <p:cNvSpPr/>
            <p:nvPr/>
          </p:nvSpPr>
          <p:spPr>
            <a:xfrm>
              <a:off x="63732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"/>
            <p:cNvSpPr/>
            <p:nvPr/>
          </p:nvSpPr>
          <p:spPr>
            <a:xfrm>
              <a:off x="6396600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"/>
            <p:cNvSpPr/>
            <p:nvPr/>
          </p:nvSpPr>
          <p:spPr>
            <a:xfrm>
              <a:off x="641990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"/>
            <p:cNvSpPr/>
            <p:nvPr/>
          </p:nvSpPr>
          <p:spPr>
            <a:xfrm>
              <a:off x="6443250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"/>
            <p:cNvSpPr/>
            <p:nvPr/>
          </p:nvSpPr>
          <p:spPr>
            <a:xfrm>
              <a:off x="64665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"/>
            <p:cNvSpPr/>
            <p:nvPr/>
          </p:nvSpPr>
          <p:spPr>
            <a:xfrm>
              <a:off x="6487275" y="411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"/>
            <p:cNvSpPr/>
            <p:nvPr/>
          </p:nvSpPr>
          <p:spPr>
            <a:xfrm>
              <a:off x="6513250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"/>
            <p:cNvSpPr/>
            <p:nvPr/>
          </p:nvSpPr>
          <p:spPr>
            <a:xfrm>
              <a:off x="593002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"/>
            <p:cNvSpPr/>
            <p:nvPr/>
          </p:nvSpPr>
          <p:spPr>
            <a:xfrm>
              <a:off x="5953325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"/>
            <p:cNvSpPr/>
            <p:nvPr/>
          </p:nvSpPr>
          <p:spPr>
            <a:xfrm>
              <a:off x="597667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"/>
            <p:cNvSpPr/>
            <p:nvPr/>
          </p:nvSpPr>
          <p:spPr>
            <a:xfrm>
              <a:off x="5999975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"/>
            <p:cNvSpPr/>
            <p:nvPr/>
          </p:nvSpPr>
          <p:spPr>
            <a:xfrm>
              <a:off x="602332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"/>
            <p:cNvSpPr/>
            <p:nvPr/>
          </p:nvSpPr>
          <p:spPr>
            <a:xfrm>
              <a:off x="604667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"/>
            <p:cNvSpPr/>
            <p:nvPr/>
          </p:nvSpPr>
          <p:spPr>
            <a:xfrm>
              <a:off x="6067350" y="40915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"/>
            <p:cNvSpPr/>
            <p:nvPr/>
          </p:nvSpPr>
          <p:spPr>
            <a:xfrm>
              <a:off x="609332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"/>
            <p:cNvSpPr/>
            <p:nvPr/>
          </p:nvSpPr>
          <p:spPr>
            <a:xfrm>
              <a:off x="61166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"/>
            <p:cNvSpPr/>
            <p:nvPr/>
          </p:nvSpPr>
          <p:spPr>
            <a:xfrm>
              <a:off x="613997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"/>
            <p:cNvSpPr/>
            <p:nvPr/>
          </p:nvSpPr>
          <p:spPr>
            <a:xfrm>
              <a:off x="6160650" y="40915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"/>
            <p:cNvSpPr/>
            <p:nvPr/>
          </p:nvSpPr>
          <p:spPr>
            <a:xfrm>
              <a:off x="618662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"/>
            <p:cNvSpPr/>
            <p:nvPr/>
          </p:nvSpPr>
          <p:spPr>
            <a:xfrm>
              <a:off x="62099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"/>
            <p:cNvSpPr/>
            <p:nvPr/>
          </p:nvSpPr>
          <p:spPr>
            <a:xfrm>
              <a:off x="623327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"/>
            <p:cNvSpPr/>
            <p:nvPr/>
          </p:nvSpPr>
          <p:spPr>
            <a:xfrm>
              <a:off x="625660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"/>
            <p:cNvSpPr/>
            <p:nvPr/>
          </p:nvSpPr>
          <p:spPr>
            <a:xfrm>
              <a:off x="62799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"/>
            <p:cNvSpPr/>
            <p:nvPr/>
          </p:nvSpPr>
          <p:spPr>
            <a:xfrm>
              <a:off x="63032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"/>
            <p:cNvSpPr/>
            <p:nvPr/>
          </p:nvSpPr>
          <p:spPr>
            <a:xfrm>
              <a:off x="6323950" y="40915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"/>
            <p:cNvSpPr/>
            <p:nvPr/>
          </p:nvSpPr>
          <p:spPr>
            <a:xfrm>
              <a:off x="634990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"/>
            <p:cNvSpPr/>
            <p:nvPr/>
          </p:nvSpPr>
          <p:spPr>
            <a:xfrm>
              <a:off x="63732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"/>
            <p:cNvSpPr/>
            <p:nvPr/>
          </p:nvSpPr>
          <p:spPr>
            <a:xfrm>
              <a:off x="6396600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"/>
            <p:cNvSpPr/>
            <p:nvPr/>
          </p:nvSpPr>
          <p:spPr>
            <a:xfrm>
              <a:off x="641990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"/>
            <p:cNvSpPr/>
            <p:nvPr/>
          </p:nvSpPr>
          <p:spPr>
            <a:xfrm>
              <a:off x="6443250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"/>
            <p:cNvSpPr/>
            <p:nvPr/>
          </p:nvSpPr>
          <p:spPr>
            <a:xfrm>
              <a:off x="64665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"/>
            <p:cNvSpPr/>
            <p:nvPr/>
          </p:nvSpPr>
          <p:spPr>
            <a:xfrm>
              <a:off x="6487275" y="40915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"/>
            <p:cNvSpPr/>
            <p:nvPr/>
          </p:nvSpPr>
          <p:spPr>
            <a:xfrm>
              <a:off x="6513250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"/>
            <p:cNvSpPr/>
            <p:nvPr/>
          </p:nvSpPr>
          <p:spPr>
            <a:xfrm>
              <a:off x="593002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"/>
            <p:cNvSpPr/>
            <p:nvPr/>
          </p:nvSpPr>
          <p:spPr>
            <a:xfrm>
              <a:off x="5953325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"/>
            <p:cNvSpPr/>
            <p:nvPr/>
          </p:nvSpPr>
          <p:spPr>
            <a:xfrm>
              <a:off x="597667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"/>
            <p:cNvSpPr/>
            <p:nvPr/>
          </p:nvSpPr>
          <p:spPr>
            <a:xfrm>
              <a:off x="5999975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"/>
            <p:cNvSpPr/>
            <p:nvPr/>
          </p:nvSpPr>
          <p:spPr>
            <a:xfrm>
              <a:off x="602332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"/>
            <p:cNvSpPr/>
            <p:nvPr/>
          </p:nvSpPr>
          <p:spPr>
            <a:xfrm>
              <a:off x="604667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"/>
            <p:cNvSpPr/>
            <p:nvPr/>
          </p:nvSpPr>
          <p:spPr>
            <a:xfrm>
              <a:off x="6067350" y="40715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"/>
            <p:cNvSpPr/>
            <p:nvPr/>
          </p:nvSpPr>
          <p:spPr>
            <a:xfrm>
              <a:off x="609332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"/>
            <p:cNvSpPr/>
            <p:nvPr/>
          </p:nvSpPr>
          <p:spPr>
            <a:xfrm>
              <a:off x="61166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"/>
            <p:cNvSpPr/>
            <p:nvPr/>
          </p:nvSpPr>
          <p:spPr>
            <a:xfrm>
              <a:off x="613997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"/>
            <p:cNvSpPr/>
            <p:nvPr/>
          </p:nvSpPr>
          <p:spPr>
            <a:xfrm>
              <a:off x="6160650" y="40715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"/>
            <p:cNvSpPr/>
            <p:nvPr/>
          </p:nvSpPr>
          <p:spPr>
            <a:xfrm>
              <a:off x="618662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"/>
            <p:cNvSpPr/>
            <p:nvPr/>
          </p:nvSpPr>
          <p:spPr>
            <a:xfrm>
              <a:off x="62099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"/>
            <p:cNvSpPr/>
            <p:nvPr/>
          </p:nvSpPr>
          <p:spPr>
            <a:xfrm>
              <a:off x="623327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"/>
            <p:cNvSpPr/>
            <p:nvPr/>
          </p:nvSpPr>
          <p:spPr>
            <a:xfrm>
              <a:off x="625660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"/>
            <p:cNvSpPr/>
            <p:nvPr/>
          </p:nvSpPr>
          <p:spPr>
            <a:xfrm>
              <a:off x="62799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"/>
            <p:cNvSpPr/>
            <p:nvPr/>
          </p:nvSpPr>
          <p:spPr>
            <a:xfrm>
              <a:off x="63032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"/>
            <p:cNvSpPr/>
            <p:nvPr/>
          </p:nvSpPr>
          <p:spPr>
            <a:xfrm>
              <a:off x="6323950" y="407155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"/>
            <p:cNvSpPr/>
            <p:nvPr/>
          </p:nvSpPr>
          <p:spPr>
            <a:xfrm>
              <a:off x="634990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"/>
            <p:cNvSpPr/>
            <p:nvPr/>
          </p:nvSpPr>
          <p:spPr>
            <a:xfrm>
              <a:off x="63732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"/>
            <p:cNvSpPr/>
            <p:nvPr/>
          </p:nvSpPr>
          <p:spPr>
            <a:xfrm>
              <a:off x="6396600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"/>
            <p:cNvSpPr/>
            <p:nvPr/>
          </p:nvSpPr>
          <p:spPr>
            <a:xfrm>
              <a:off x="641990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"/>
            <p:cNvSpPr/>
            <p:nvPr/>
          </p:nvSpPr>
          <p:spPr>
            <a:xfrm>
              <a:off x="6443250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"/>
            <p:cNvSpPr/>
            <p:nvPr/>
          </p:nvSpPr>
          <p:spPr>
            <a:xfrm>
              <a:off x="64665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"/>
            <p:cNvSpPr/>
            <p:nvPr/>
          </p:nvSpPr>
          <p:spPr>
            <a:xfrm>
              <a:off x="6487275" y="40715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"/>
            <p:cNvSpPr/>
            <p:nvPr/>
          </p:nvSpPr>
          <p:spPr>
            <a:xfrm>
              <a:off x="6513250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"/>
            <p:cNvSpPr/>
            <p:nvPr/>
          </p:nvSpPr>
          <p:spPr>
            <a:xfrm>
              <a:off x="593002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"/>
            <p:cNvSpPr/>
            <p:nvPr/>
          </p:nvSpPr>
          <p:spPr>
            <a:xfrm>
              <a:off x="5953325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"/>
            <p:cNvSpPr/>
            <p:nvPr/>
          </p:nvSpPr>
          <p:spPr>
            <a:xfrm>
              <a:off x="597667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"/>
            <p:cNvSpPr/>
            <p:nvPr/>
          </p:nvSpPr>
          <p:spPr>
            <a:xfrm>
              <a:off x="5999975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"/>
            <p:cNvSpPr/>
            <p:nvPr/>
          </p:nvSpPr>
          <p:spPr>
            <a:xfrm>
              <a:off x="602332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"/>
            <p:cNvSpPr/>
            <p:nvPr/>
          </p:nvSpPr>
          <p:spPr>
            <a:xfrm>
              <a:off x="604667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"/>
            <p:cNvSpPr/>
            <p:nvPr/>
          </p:nvSpPr>
          <p:spPr>
            <a:xfrm>
              <a:off x="6067350" y="405152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"/>
            <p:cNvSpPr/>
            <p:nvPr/>
          </p:nvSpPr>
          <p:spPr>
            <a:xfrm>
              <a:off x="609332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"/>
            <p:cNvSpPr/>
            <p:nvPr/>
          </p:nvSpPr>
          <p:spPr>
            <a:xfrm>
              <a:off x="61166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"/>
            <p:cNvSpPr/>
            <p:nvPr/>
          </p:nvSpPr>
          <p:spPr>
            <a:xfrm>
              <a:off x="613997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6160650" y="405152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618662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62099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"/>
            <p:cNvSpPr/>
            <p:nvPr/>
          </p:nvSpPr>
          <p:spPr>
            <a:xfrm>
              <a:off x="623327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"/>
            <p:cNvSpPr/>
            <p:nvPr/>
          </p:nvSpPr>
          <p:spPr>
            <a:xfrm>
              <a:off x="625660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"/>
            <p:cNvSpPr/>
            <p:nvPr/>
          </p:nvSpPr>
          <p:spPr>
            <a:xfrm>
              <a:off x="62799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"/>
            <p:cNvSpPr/>
            <p:nvPr/>
          </p:nvSpPr>
          <p:spPr>
            <a:xfrm>
              <a:off x="63032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"/>
            <p:cNvSpPr/>
            <p:nvPr/>
          </p:nvSpPr>
          <p:spPr>
            <a:xfrm>
              <a:off x="6323950" y="405152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"/>
            <p:cNvSpPr/>
            <p:nvPr/>
          </p:nvSpPr>
          <p:spPr>
            <a:xfrm>
              <a:off x="634990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"/>
            <p:cNvSpPr/>
            <p:nvPr/>
          </p:nvSpPr>
          <p:spPr>
            <a:xfrm>
              <a:off x="63732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"/>
            <p:cNvSpPr/>
            <p:nvPr/>
          </p:nvSpPr>
          <p:spPr>
            <a:xfrm>
              <a:off x="6396600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"/>
            <p:cNvSpPr/>
            <p:nvPr/>
          </p:nvSpPr>
          <p:spPr>
            <a:xfrm>
              <a:off x="641990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"/>
            <p:cNvSpPr/>
            <p:nvPr/>
          </p:nvSpPr>
          <p:spPr>
            <a:xfrm>
              <a:off x="6443250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"/>
            <p:cNvSpPr/>
            <p:nvPr/>
          </p:nvSpPr>
          <p:spPr>
            <a:xfrm>
              <a:off x="64665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"/>
            <p:cNvSpPr/>
            <p:nvPr/>
          </p:nvSpPr>
          <p:spPr>
            <a:xfrm>
              <a:off x="6487275" y="405152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"/>
            <p:cNvSpPr/>
            <p:nvPr/>
          </p:nvSpPr>
          <p:spPr>
            <a:xfrm>
              <a:off x="6513250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"/>
            <p:cNvSpPr/>
            <p:nvPr/>
          </p:nvSpPr>
          <p:spPr>
            <a:xfrm>
              <a:off x="5953325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"/>
            <p:cNvSpPr/>
            <p:nvPr/>
          </p:nvSpPr>
          <p:spPr>
            <a:xfrm>
              <a:off x="597667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"/>
            <p:cNvSpPr/>
            <p:nvPr/>
          </p:nvSpPr>
          <p:spPr>
            <a:xfrm>
              <a:off x="593002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"/>
            <p:cNvSpPr/>
            <p:nvPr/>
          </p:nvSpPr>
          <p:spPr>
            <a:xfrm>
              <a:off x="5999975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"/>
            <p:cNvSpPr/>
            <p:nvPr/>
          </p:nvSpPr>
          <p:spPr>
            <a:xfrm>
              <a:off x="602332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"/>
            <p:cNvSpPr/>
            <p:nvPr/>
          </p:nvSpPr>
          <p:spPr>
            <a:xfrm>
              <a:off x="604667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"/>
            <p:cNvSpPr/>
            <p:nvPr/>
          </p:nvSpPr>
          <p:spPr>
            <a:xfrm>
              <a:off x="6067350" y="403152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"/>
            <p:cNvSpPr/>
            <p:nvPr/>
          </p:nvSpPr>
          <p:spPr>
            <a:xfrm>
              <a:off x="609332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"/>
            <p:cNvSpPr/>
            <p:nvPr/>
          </p:nvSpPr>
          <p:spPr>
            <a:xfrm>
              <a:off x="61166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"/>
            <p:cNvSpPr/>
            <p:nvPr/>
          </p:nvSpPr>
          <p:spPr>
            <a:xfrm>
              <a:off x="613997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"/>
            <p:cNvSpPr/>
            <p:nvPr/>
          </p:nvSpPr>
          <p:spPr>
            <a:xfrm>
              <a:off x="6160650" y="403152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"/>
            <p:cNvSpPr/>
            <p:nvPr/>
          </p:nvSpPr>
          <p:spPr>
            <a:xfrm>
              <a:off x="618662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"/>
            <p:cNvSpPr/>
            <p:nvPr/>
          </p:nvSpPr>
          <p:spPr>
            <a:xfrm>
              <a:off x="62099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"/>
            <p:cNvSpPr/>
            <p:nvPr/>
          </p:nvSpPr>
          <p:spPr>
            <a:xfrm>
              <a:off x="623327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"/>
            <p:cNvSpPr/>
            <p:nvPr/>
          </p:nvSpPr>
          <p:spPr>
            <a:xfrm>
              <a:off x="625660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"/>
            <p:cNvSpPr/>
            <p:nvPr/>
          </p:nvSpPr>
          <p:spPr>
            <a:xfrm>
              <a:off x="62799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"/>
            <p:cNvSpPr/>
            <p:nvPr/>
          </p:nvSpPr>
          <p:spPr>
            <a:xfrm>
              <a:off x="63032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"/>
            <p:cNvSpPr/>
            <p:nvPr/>
          </p:nvSpPr>
          <p:spPr>
            <a:xfrm>
              <a:off x="6323950" y="403152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"/>
            <p:cNvSpPr/>
            <p:nvPr/>
          </p:nvSpPr>
          <p:spPr>
            <a:xfrm>
              <a:off x="634990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"/>
            <p:cNvSpPr/>
            <p:nvPr/>
          </p:nvSpPr>
          <p:spPr>
            <a:xfrm>
              <a:off x="63732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"/>
            <p:cNvSpPr/>
            <p:nvPr/>
          </p:nvSpPr>
          <p:spPr>
            <a:xfrm>
              <a:off x="6396600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"/>
            <p:cNvSpPr/>
            <p:nvPr/>
          </p:nvSpPr>
          <p:spPr>
            <a:xfrm>
              <a:off x="641990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"/>
            <p:cNvSpPr/>
            <p:nvPr/>
          </p:nvSpPr>
          <p:spPr>
            <a:xfrm>
              <a:off x="6443250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"/>
            <p:cNvSpPr/>
            <p:nvPr/>
          </p:nvSpPr>
          <p:spPr>
            <a:xfrm>
              <a:off x="64665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"/>
            <p:cNvSpPr/>
            <p:nvPr/>
          </p:nvSpPr>
          <p:spPr>
            <a:xfrm>
              <a:off x="6487275" y="403152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"/>
            <p:cNvSpPr/>
            <p:nvPr/>
          </p:nvSpPr>
          <p:spPr>
            <a:xfrm>
              <a:off x="6513250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"/>
            <p:cNvSpPr/>
            <p:nvPr/>
          </p:nvSpPr>
          <p:spPr>
            <a:xfrm>
              <a:off x="5953325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"/>
            <p:cNvSpPr/>
            <p:nvPr/>
          </p:nvSpPr>
          <p:spPr>
            <a:xfrm>
              <a:off x="597667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"/>
            <p:cNvSpPr/>
            <p:nvPr/>
          </p:nvSpPr>
          <p:spPr>
            <a:xfrm>
              <a:off x="5999975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"/>
            <p:cNvSpPr/>
            <p:nvPr/>
          </p:nvSpPr>
          <p:spPr>
            <a:xfrm>
              <a:off x="602332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"/>
            <p:cNvSpPr/>
            <p:nvPr/>
          </p:nvSpPr>
          <p:spPr>
            <a:xfrm>
              <a:off x="604667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"/>
            <p:cNvSpPr/>
            <p:nvPr/>
          </p:nvSpPr>
          <p:spPr>
            <a:xfrm>
              <a:off x="6067350" y="401152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"/>
            <p:cNvSpPr/>
            <p:nvPr/>
          </p:nvSpPr>
          <p:spPr>
            <a:xfrm>
              <a:off x="609332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"/>
            <p:cNvSpPr/>
            <p:nvPr/>
          </p:nvSpPr>
          <p:spPr>
            <a:xfrm>
              <a:off x="61166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"/>
            <p:cNvSpPr/>
            <p:nvPr/>
          </p:nvSpPr>
          <p:spPr>
            <a:xfrm>
              <a:off x="613997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"/>
            <p:cNvSpPr/>
            <p:nvPr/>
          </p:nvSpPr>
          <p:spPr>
            <a:xfrm>
              <a:off x="6160650" y="401152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"/>
            <p:cNvSpPr/>
            <p:nvPr/>
          </p:nvSpPr>
          <p:spPr>
            <a:xfrm>
              <a:off x="618662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"/>
            <p:cNvSpPr/>
            <p:nvPr/>
          </p:nvSpPr>
          <p:spPr>
            <a:xfrm>
              <a:off x="62099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"/>
            <p:cNvSpPr/>
            <p:nvPr/>
          </p:nvSpPr>
          <p:spPr>
            <a:xfrm>
              <a:off x="623327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"/>
            <p:cNvSpPr/>
            <p:nvPr/>
          </p:nvSpPr>
          <p:spPr>
            <a:xfrm>
              <a:off x="625660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"/>
            <p:cNvSpPr/>
            <p:nvPr/>
          </p:nvSpPr>
          <p:spPr>
            <a:xfrm>
              <a:off x="62799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"/>
            <p:cNvSpPr/>
            <p:nvPr/>
          </p:nvSpPr>
          <p:spPr>
            <a:xfrm>
              <a:off x="63032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"/>
            <p:cNvSpPr/>
            <p:nvPr/>
          </p:nvSpPr>
          <p:spPr>
            <a:xfrm>
              <a:off x="6323950" y="401152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"/>
            <p:cNvSpPr/>
            <p:nvPr/>
          </p:nvSpPr>
          <p:spPr>
            <a:xfrm>
              <a:off x="634990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"/>
            <p:cNvSpPr/>
            <p:nvPr/>
          </p:nvSpPr>
          <p:spPr>
            <a:xfrm>
              <a:off x="63732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"/>
            <p:cNvSpPr/>
            <p:nvPr/>
          </p:nvSpPr>
          <p:spPr>
            <a:xfrm>
              <a:off x="6396600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"/>
            <p:cNvSpPr/>
            <p:nvPr/>
          </p:nvSpPr>
          <p:spPr>
            <a:xfrm>
              <a:off x="641990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"/>
            <p:cNvSpPr/>
            <p:nvPr/>
          </p:nvSpPr>
          <p:spPr>
            <a:xfrm>
              <a:off x="6443250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"/>
            <p:cNvSpPr/>
            <p:nvPr/>
          </p:nvSpPr>
          <p:spPr>
            <a:xfrm>
              <a:off x="64665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"/>
            <p:cNvSpPr/>
            <p:nvPr/>
          </p:nvSpPr>
          <p:spPr>
            <a:xfrm>
              <a:off x="6487275" y="401152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"/>
            <p:cNvSpPr/>
            <p:nvPr/>
          </p:nvSpPr>
          <p:spPr>
            <a:xfrm>
              <a:off x="6513250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"/>
            <p:cNvSpPr/>
            <p:nvPr/>
          </p:nvSpPr>
          <p:spPr>
            <a:xfrm>
              <a:off x="5953325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"/>
            <p:cNvSpPr/>
            <p:nvPr/>
          </p:nvSpPr>
          <p:spPr>
            <a:xfrm>
              <a:off x="597667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"/>
            <p:cNvSpPr/>
            <p:nvPr/>
          </p:nvSpPr>
          <p:spPr>
            <a:xfrm>
              <a:off x="5999975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"/>
            <p:cNvSpPr/>
            <p:nvPr/>
          </p:nvSpPr>
          <p:spPr>
            <a:xfrm>
              <a:off x="602332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"/>
            <p:cNvSpPr/>
            <p:nvPr/>
          </p:nvSpPr>
          <p:spPr>
            <a:xfrm>
              <a:off x="604667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"/>
            <p:cNvSpPr/>
            <p:nvPr/>
          </p:nvSpPr>
          <p:spPr>
            <a:xfrm>
              <a:off x="6067350" y="39915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"/>
            <p:cNvSpPr/>
            <p:nvPr/>
          </p:nvSpPr>
          <p:spPr>
            <a:xfrm>
              <a:off x="609332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"/>
            <p:cNvSpPr/>
            <p:nvPr/>
          </p:nvSpPr>
          <p:spPr>
            <a:xfrm>
              <a:off x="61166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"/>
            <p:cNvSpPr/>
            <p:nvPr/>
          </p:nvSpPr>
          <p:spPr>
            <a:xfrm>
              <a:off x="613997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"/>
            <p:cNvSpPr/>
            <p:nvPr/>
          </p:nvSpPr>
          <p:spPr>
            <a:xfrm>
              <a:off x="6160650" y="39915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"/>
            <p:cNvSpPr/>
            <p:nvPr/>
          </p:nvSpPr>
          <p:spPr>
            <a:xfrm>
              <a:off x="618662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"/>
            <p:cNvSpPr/>
            <p:nvPr/>
          </p:nvSpPr>
          <p:spPr>
            <a:xfrm>
              <a:off x="62099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"/>
            <p:cNvSpPr/>
            <p:nvPr/>
          </p:nvSpPr>
          <p:spPr>
            <a:xfrm>
              <a:off x="623327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"/>
            <p:cNvSpPr/>
            <p:nvPr/>
          </p:nvSpPr>
          <p:spPr>
            <a:xfrm>
              <a:off x="625660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"/>
            <p:cNvSpPr/>
            <p:nvPr/>
          </p:nvSpPr>
          <p:spPr>
            <a:xfrm>
              <a:off x="62799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"/>
            <p:cNvSpPr/>
            <p:nvPr/>
          </p:nvSpPr>
          <p:spPr>
            <a:xfrm>
              <a:off x="63032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"/>
            <p:cNvSpPr/>
            <p:nvPr/>
          </p:nvSpPr>
          <p:spPr>
            <a:xfrm>
              <a:off x="6323950" y="39915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"/>
            <p:cNvSpPr/>
            <p:nvPr/>
          </p:nvSpPr>
          <p:spPr>
            <a:xfrm>
              <a:off x="634990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"/>
            <p:cNvSpPr/>
            <p:nvPr/>
          </p:nvSpPr>
          <p:spPr>
            <a:xfrm>
              <a:off x="63732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"/>
            <p:cNvSpPr/>
            <p:nvPr/>
          </p:nvSpPr>
          <p:spPr>
            <a:xfrm>
              <a:off x="6396600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"/>
            <p:cNvSpPr/>
            <p:nvPr/>
          </p:nvSpPr>
          <p:spPr>
            <a:xfrm>
              <a:off x="641990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"/>
            <p:cNvSpPr/>
            <p:nvPr/>
          </p:nvSpPr>
          <p:spPr>
            <a:xfrm>
              <a:off x="6443250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"/>
            <p:cNvSpPr/>
            <p:nvPr/>
          </p:nvSpPr>
          <p:spPr>
            <a:xfrm>
              <a:off x="64665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"/>
            <p:cNvSpPr/>
            <p:nvPr/>
          </p:nvSpPr>
          <p:spPr>
            <a:xfrm>
              <a:off x="6487275" y="39915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"/>
            <p:cNvSpPr/>
            <p:nvPr/>
          </p:nvSpPr>
          <p:spPr>
            <a:xfrm>
              <a:off x="6513250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"/>
            <p:cNvSpPr/>
            <p:nvPr/>
          </p:nvSpPr>
          <p:spPr>
            <a:xfrm>
              <a:off x="5953325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"/>
            <p:cNvSpPr/>
            <p:nvPr/>
          </p:nvSpPr>
          <p:spPr>
            <a:xfrm>
              <a:off x="597667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"/>
            <p:cNvSpPr/>
            <p:nvPr/>
          </p:nvSpPr>
          <p:spPr>
            <a:xfrm>
              <a:off x="5999975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"/>
            <p:cNvSpPr/>
            <p:nvPr/>
          </p:nvSpPr>
          <p:spPr>
            <a:xfrm>
              <a:off x="602332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"/>
            <p:cNvSpPr/>
            <p:nvPr/>
          </p:nvSpPr>
          <p:spPr>
            <a:xfrm>
              <a:off x="604667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"/>
            <p:cNvSpPr/>
            <p:nvPr/>
          </p:nvSpPr>
          <p:spPr>
            <a:xfrm>
              <a:off x="6067350" y="39714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"/>
            <p:cNvSpPr/>
            <p:nvPr/>
          </p:nvSpPr>
          <p:spPr>
            <a:xfrm>
              <a:off x="609332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"/>
            <p:cNvSpPr/>
            <p:nvPr/>
          </p:nvSpPr>
          <p:spPr>
            <a:xfrm>
              <a:off x="61166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"/>
            <p:cNvSpPr/>
            <p:nvPr/>
          </p:nvSpPr>
          <p:spPr>
            <a:xfrm>
              <a:off x="613997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"/>
            <p:cNvSpPr/>
            <p:nvPr/>
          </p:nvSpPr>
          <p:spPr>
            <a:xfrm>
              <a:off x="6160650" y="39714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"/>
            <p:cNvSpPr/>
            <p:nvPr/>
          </p:nvSpPr>
          <p:spPr>
            <a:xfrm>
              <a:off x="618662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"/>
            <p:cNvSpPr/>
            <p:nvPr/>
          </p:nvSpPr>
          <p:spPr>
            <a:xfrm>
              <a:off x="62099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"/>
            <p:cNvSpPr/>
            <p:nvPr/>
          </p:nvSpPr>
          <p:spPr>
            <a:xfrm>
              <a:off x="623327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"/>
            <p:cNvSpPr/>
            <p:nvPr/>
          </p:nvSpPr>
          <p:spPr>
            <a:xfrm>
              <a:off x="625660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"/>
            <p:cNvSpPr/>
            <p:nvPr/>
          </p:nvSpPr>
          <p:spPr>
            <a:xfrm>
              <a:off x="62799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"/>
            <p:cNvSpPr/>
            <p:nvPr/>
          </p:nvSpPr>
          <p:spPr>
            <a:xfrm>
              <a:off x="63032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"/>
            <p:cNvSpPr/>
            <p:nvPr/>
          </p:nvSpPr>
          <p:spPr>
            <a:xfrm>
              <a:off x="6323950" y="39714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"/>
            <p:cNvSpPr/>
            <p:nvPr/>
          </p:nvSpPr>
          <p:spPr>
            <a:xfrm>
              <a:off x="634990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"/>
            <p:cNvSpPr/>
            <p:nvPr/>
          </p:nvSpPr>
          <p:spPr>
            <a:xfrm>
              <a:off x="63732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"/>
            <p:cNvSpPr/>
            <p:nvPr/>
          </p:nvSpPr>
          <p:spPr>
            <a:xfrm>
              <a:off x="6396600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"/>
            <p:cNvSpPr/>
            <p:nvPr/>
          </p:nvSpPr>
          <p:spPr>
            <a:xfrm>
              <a:off x="641990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"/>
            <p:cNvSpPr/>
            <p:nvPr/>
          </p:nvSpPr>
          <p:spPr>
            <a:xfrm>
              <a:off x="6443250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"/>
            <p:cNvSpPr/>
            <p:nvPr/>
          </p:nvSpPr>
          <p:spPr>
            <a:xfrm>
              <a:off x="64665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"/>
            <p:cNvSpPr/>
            <p:nvPr/>
          </p:nvSpPr>
          <p:spPr>
            <a:xfrm>
              <a:off x="6487275" y="39714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"/>
            <p:cNvSpPr/>
            <p:nvPr/>
          </p:nvSpPr>
          <p:spPr>
            <a:xfrm>
              <a:off x="6513250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"/>
            <p:cNvSpPr/>
            <p:nvPr/>
          </p:nvSpPr>
          <p:spPr>
            <a:xfrm>
              <a:off x="597667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"/>
            <p:cNvSpPr/>
            <p:nvPr/>
          </p:nvSpPr>
          <p:spPr>
            <a:xfrm>
              <a:off x="5999975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"/>
            <p:cNvSpPr/>
            <p:nvPr/>
          </p:nvSpPr>
          <p:spPr>
            <a:xfrm>
              <a:off x="602332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"/>
            <p:cNvSpPr/>
            <p:nvPr/>
          </p:nvSpPr>
          <p:spPr>
            <a:xfrm>
              <a:off x="604667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"/>
            <p:cNvSpPr/>
            <p:nvPr/>
          </p:nvSpPr>
          <p:spPr>
            <a:xfrm>
              <a:off x="6067350" y="395150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"/>
            <p:cNvSpPr/>
            <p:nvPr/>
          </p:nvSpPr>
          <p:spPr>
            <a:xfrm>
              <a:off x="609332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"/>
            <p:cNvSpPr/>
            <p:nvPr/>
          </p:nvSpPr>
          <p:spPr>
            <a:xfrm>
              <a:off x="61166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"/>
            <p:cNvSpPr/>
            <p:nvPr/>
          </p:nvSpPr>
          <p:spPr>
            <a:xfrm>
              <a:off x="613997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"/>
            <p:cNvSpPr/>
            <p:nvPr/>
          </p:nvSpPr>
          <p:spPr>
            <a:xfrm>
              <a:off x="6160650" y="395150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"/>
            <p:cNvSpPr/>
            <p:nvPr/>
          </p:nvSpPr>
          <p:spPr>
            <a:xfrm>
              <a:off x="618662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"/>
            <p:cNvSpPr/>
            <p:nvPr/>
          </p:nvSpPr>
          <p:spPr>
            <a:xfrm>
              <a:off x="62099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"/>
            <p:cNvSpPr/>
            <p:nvPr/>
          </p:nvSpPr>
          <p:spPr>
            <a:xfrm>
              <a:off x="623327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"/>
            <p:cNvSpPr/>
            <p:nvPr/>
          </p:nvSpPr>
          <p:spPr>
            <a:xfrm>
              <a:off x="625660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"/>
            <p:cNvSpPr/>
            <p:nvPr/>
          </p:nvSpPr>
          <p:spPr>
            <a:xfrm>
              <a:off x="62799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"/>
            <p:cNvSpPr/>
            <p:nvPr/>
          </p:nvSpPr>
          <p:spPr>
            <a:xfrm>
              <a:off x="63032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"/>
            <p:cNvSpPr/>
            <p:nvPr/>
          </p:nvSpPr>
          <p:spPr>
            <a:xfrm>
              <a:off x="6323950" y="395150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"/>
            <p:cNvSpPr/>
            <p:nvPr/>
          </p:nvSpPr>
          <p:spPr>
            <a:xfrm>
              <a:off x="634990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"/>
            <p:cNvSpPr/>
            <p:nvPr/>
          </p:nvSpPr>
          <p:spPr>
            <a:xfrm>
              <a:off x="63732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"/>
            <p:cNvSpPr/>
            <p:nvPr/>
          </p:nvSpPr>
          <p:spPr>
            <a:xfrm>
              <a:off x="6396600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"/>
            <p:cNvSpPr/>
            <p:nvPr/>
          </p:nvSpPr>
          <p:spPr>
            <a:xfrm>
              <a:off x="641990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"/>
            <p:cNvSpPr/>
            <p:nvPr/>
          </p:nvSpPr>
          <p:spPr>
            <a:xfrm>
              <a:off x="6443250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"/>
            <p:cNvSpPr/>
            <p:nvPr/>
          </p:nvSpPr>
          <p:spPr>
            <a:xfrm>
              <a:off x="64665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"/>
            <p:cNvSpPr/>
            <p:nvPr/>
          </p:nvSpPr>
          <p:spPr>
            <a:xfrm>
              <a:off x="6487275" y="395150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39" y="0"/>
                    <a:pt x="1" y="335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"/>
            <p:cNvSpPr/>
            <p:nvPr/>
          </p:nvSpPr>
          <p:spPr>
            <a:xfrm>
              <a:off x="6513250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"/>
            <p:cNvSpPr/>
            <p:nvPr/>
          </p:nvSpPr>
          <p:spPr>
            <a:xfrm>
              <a:off x="597667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"/>
            <p:cNvSpPr/>
            <p:nvPr/>
          </p:nvSpPr>
          <p:spPr>
            <a:xfrm>
              <a:off x="5999975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1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"/>
            <p:cNvSpPr/>
            <p:nvPr/>
          </p:nvSpPr>
          <p:spPr>
            <a:xfrm>
              <a:off x="602332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"/>
            <p:cNvSpPr/>
            <p:nvPr/>
          </p:nvSpPr>
          <p:spPr>
            <a:xfrm>
              <a:off x="604667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1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"/>
            <p:cNvSpPr/>
            <p:nvPr/>
          </p:nvSpPr>
          <p:spPr>
            <a:xfrm>
              <a:off x="6067350" y="393145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"/>
            <p:cNvSpPr/>
            <p:nvPr/>
          </p:nvSpPr>
          <p:spPr>
            <a:xfrm>
              <a:off x="609332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"/>
            <p:cNvSpPr/>
            <p:nvPr/>
          </p:nvSpPr>
          <p:spPr>
            <a:xfrm>
              <a:off x="61166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"/>
            <p:cNvSpPr/>
            <p:nvPr/>
          </p:nvSpPr>
          <p:spPr>
            <a:xfrm>
              <a:off x="613997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"/>
            <p:cNvSpPr/>
            <p:nvPr/>
          </p:nvSpPr>
          <p:spPr>
            <a:xfrm>
              <a:off x="6160650" y="393145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"/>
            <p:cNvSpPr/>
            <p:nvPr/>
          </p:nvSpPr>
          <p:spPr>
            <a:xfrm>
              <a:off x="618662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"/>
            <p:cNvSpPr/>
            <p:nvPr/>
          </p:nvSpPr>
          <p:spPr>
            <a:xfrm>
              <a:off x="62099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"/>
            <p:cNvSpPr/>
            <p:nvPr/>
          </p:nvSpPr>
          <p:spPr>
            <a:xfrm>
              <a:off x="623327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1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"/>
            <p:cNvSpPr/>
            <p:nvPr/>
          </p:nvSpPr>
          <p:spPr>
            <a:xfrm>
              <a:off x="625660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"/>
            <p:cNvSpPr/>
            <p:nvPr/>
          </p:nvSpPr>
          <p:spPr>
            <a:xfrm>
              <a:off x="62799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"/>
            <p:cNvSpPr/>
            <p:nvPr/>
          </p:nvSpPr>
          <p:spPr>
            <a:xfrm>
              <a:off x="63032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"/>
            <p:cNvSpPr/>
            <p:nvPr/>
          </p:nvSpPr>
          <p:spPr>
            <a:xfrm>
              <a:off x="6323950" y="393145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"/>
            <p:cNvSpPr/>
            <p:nvPr/>
          </p:nvSpPr>
          <p:spPr>
            <a:xfrm>
              <a:off x="634990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"/>
            <p:cNvSpPr/>
            <p:nvPr/>
          </p:nvSpPr>
          <p:spPr>
            <a:xfrm>
              <a:off x="63732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"/>
            <p:cNvSpPr/>
            <p:nvPr/>
          </p:nvSpPr>
          <p:spPr>
            <a:xfrm>
              <a:off x="6396600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"/>
            <p:cNvSpPr/>
            <p:nvPr/>
          </p:nvSpPr>
          <p:spPr>
            <a:xfrm>
              <a:off x="641990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"/>
            <p:cNvSpPr/>
            <p:nvPr/>
          </p:nvSpPr>
          <p:spPr>
            <a:xfrm>
              <a:off x="6443250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"/>
            <p:cNvSpPr/>
            <p:nvPr/>
          </p:nvSpPr>
          <p:spPr>
            <a:xfrm>
              <a:off x="64665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"/>
            <p:cNvSpPr/>
            <p:nvPr/>
          </p:nvSpPr>
          <p:spPr>
            <a:xfrm>
              <a:off x="6487275" y="393145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"/>
            <p:cNvSpPr/>
            <p:nvPr/>
          </p:nvSpPr>
          <p:spPr>
            <a:xfrm>
              <a:off x="6513250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"/>
            <p:cNvSpPr/>
            <p:nvPr/>
          </p:nvSpPr>
          <p:spPr>
            <a:xfrm>
              <a:off x="5999975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"/>
            <p:cNvSpPr/>
            <p:nvPr/>
          </p:nvSpPr>
          <p:spPr>
            <a:xfrm>
              <a:off x="602332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"/>
            <p:cNvSpPr/>
            <p:nvPr/>
          </p:nvSpPr>
          <p:spPr>
            <a:xfrm>
              <a:off x="604667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"/>
            <p:cNvSpPr/>
            <p:nvPr/>
          </p:nvSpPr>
          <p:spPr>
            <a:xfrm>
              <a:off x="6067350" y="391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"/>
            <p:cNvSpPr/>
            <p:nvPr/>
          </p:nvSpPr>
          <p:spPr>
            <a:xfrm>
              <a:off x="609332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"/>
            <p:cNvSpPr/>
            <p:nvPr/>
          </p:nvSpPr>
          <p:spPr>
            <a:xfrm>
              <a:off x="61166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"/>
            <p:cNvSpPr/>
            <p:nvPr/>
          </p:nvSpPr>
          <p:spPr>
            <a:xfrm>
              <a:off x="613997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"/>
            <p:cNvSpPr/>
            <p:nvPr/>
          </p:nvSpPr>
          <p:spPr>
            <a:xfrm>
              <a:off x="6160650" y="391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"/>
            <p:cNvSpPr/>
            <p:nvPr/>
          </p:nvSpPr>
          <p:spPr>
            <a:xfrm>
              <a:off x="618662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"/>
            <p:cNvSpPr/>
            <p:nvPr/>
          </p:nvSpPr>
          <p:spPr>
            <a:xfrm>
              <a:off x="62099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"/>
            <p:cNvSpPr/>
            <p:nvPr/>
          </p:nvSpPr>
          <p:spPr>
            <a:xfrm>
              <a:off x="623327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"/>
            <p:cNvSpPr/>
            <p:nvPr/>
          </p:nvSpPr>
          <p:spPr>
            <a:xfrm>
              <a:off x="625660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"/>
            <p:cNvSpPr/>
            <p:nvPr/>
          </p:nvSpPr>
          <p:spPr>
            <a:xfrm>
              <a:off x="62799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"/>
            <p:cNvSpPr/>
            <p:nvPr/>
          </p:nvSpPr>
          <p:spPr>
            <a:xfrm>
              <a:off x="63032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"/>
            <p:cNvSpPr/>
            <p:nvPr/>
          </p:nvSpPr>
          <p:spPr>
            <a:xfrm>
              <a:off x="6323950" y="391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"/>
            <p:cNvSpPr/>
            <p:nvPr/>
          </p:nvSpPr>
          <p:spPr>
            <a:xfrm>
              <a:off x="634990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"/>
            <p:cNvSpPr/>
            <p:nvPr/>
          </p:nvSpPr>
          <p:spPr>
            <a:xfrm>
              <a:off x="63732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"/>
            <p:cNvSpPr/>
            <p:nvPr/>
          </p:nvSpPr>
          <p:spPr>
            <a:xfrm>
              <a:off x="6396600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"/>
            <p:cNvSpPr/>
            <p:nvPr/>
          </p:nvSpPr>
          <p:spPr>
            <a:xfrm>
              <a:off x="641990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"/>
            <p:cNvSpPr/>
            <p:nvPr/>
          </p:nvSpPr>
          <p:spPr>
            <a:xfrm>
              <a:off x="6443250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"/>
            <p:cNvSpPr/>
            <p:nvPr/>
          </p:nvSpPr>
          <p:spPr>
            <a:xfrm>
              <a:off x="64665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"/>
            <p:cNvSpPr/>
            <p:nvPr/>
          </p:nvSpPr>
          <p:spPr>
            <a:xfrm>
              <a:off x="6487275" y="391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"/>
            <p:cNvSpPr/>
            <p:nvPr/>
          </p:nvSpPr>
          <p:spPr>
            <a:xfrm>
              <a:off x="6513250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"/>
            <p:cNvSpPr/>
            <p:nvPr/>
          </p:nvSpPr>
          <p:spPr>
            <a:xfrm>
              <a:off x="5999975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"/>
            <p:cNvSpPr/>
            <p:nvPr/>
          </p:nvSpPr>
          <p:spPr>
            <a:xfrm>
              <a:off x="602332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"/>
            <p:cNvSpPr/>
            <p:nvPr/>
          </p:nvSpPr>
          <p:spPr>
            <a:xfrm>
              <a:off x="604667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"/>
            <p:cNvSpPr/>
            <p:nvPr/>
          </p:nvSpPr>
          <p:spPr>
            <a:xfrm>
              <a:off x="6067350" y="389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"/>
            <p:cNvSpPr/>
            <p:nvPr/>
          </p:nvSpPr>
          <p:spPr>
            <a:xfrm>
              <a:off x="609332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"/>
            <p:cNvSpPr/>
            <p:nvPr/>
          </p:nvSpPr>
          <p:spPr>
            <a:xfrm>
              <a:off x="61166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"/>
            <p:cNvSpPr/>
            <p:nvPr/>
          </p:nvSpPr>
          <p:spPr>
            <a:xfrm>
              <a:off x="613997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"/>
            <p:cNvSpPr/>
            <p:nvPr/>
          </p:nvSpPr>
          <p:spPr>
            <a:xfrm>
              <a:off x="6160650" y="389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"/>
            <p:cNvSpPr/>
            <p:nvPr/>
          </p:nvSpPr>
          <p:spPr>
            <a:xfrm>
              <a:off x="618662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"/>
            <p:cNvSpPr/>
            <p:nvPr/>
          </p:nvSpPr>
          <p:spPr>
            <a:xfrm>
              <a:off x="62099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"/>
            <p:cNvSpPr/>
            <p:nvPr/>
          </p:nvSpPr>
          <p:spPr>
            <a:xfrm>
              <a:off x="623327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"/>
            <p:cNvSpPr/>
            <p:nvPr/>
          </p:nvSpPr>
          <p:spPr>
            <a:xfrm>
              <a:off x="625660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"/>
            <p:cNvSpPr/>
            <p:nvPr/>
          </p:nvSpPr>
          <p:spPr>
            <a:xfrm>
              <a:off x="62799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"/>
            <p:cNvSpPr/>
            <p:nvPr/>
          </p:nvSpPr>
          <p:spPr>
            <a:xfrm>
              <a:off x="63032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"/>
            <p:cNvSpPr/>
            <p:nvPr/>
          </p:nvSpPr>
          <p:spPr>
            <a:xfrm>
              <a:off x="6323950" y="389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"/>
            <p:cNvSpPr/>
            <p:nvPr/>
          </p:nvSpPr>
          <p:spPr>
            <a:xfrm>
              <a:off x="634990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"/>
            <p:cNvSpPr/>
            <p:nvPr/>
          </p:nvSpPr>
          <p:spPr>
            <a:xfrm>
              <a:off x="63732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"/>
            <p:cNvSpPr/>
            <p:nvPr/>
          </p:nvSpPr>
          <p:spPr>
            <a:xfrm>
              <a:off x="6396600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"/>
            <p:cNvSpPr/>
            <p:nvPr/>
          </p:nvSpPr>
          <p:spPr>
            <a:xfrm>
              <a:off x="641990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"/>
            <p:cNvSpPr/>
            <p:nvPr/>
          </p:nvSpPr>
          <p:spPr>
            <a:xfrm>
              <a:off x="6443250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"/>
            <p:cNvSpPr/>
            <p:nvPr/>
          </p:nvSpPr>
          <p:spPr>
            <a:xfrm>
              <a:off x="64665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"/>
            <p:cNvSpPr/>
            <p:nvPr/>
          </p:nvSpPr>
          <p:spPr>
            <a:xfrm>
              <a:off x="6487275" y="389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"/>
            <p:cNvSpPr/>
            <p:nvPr/>
          </p:nvSpPr>
          <p:spPr>
            <a:xfrm>
              <a:off x="6513250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"/>
            <p:cNvSpPr/>
            <p:nvPr/>
          </p:nvSpPr>
          <p:spPr>
            <a:xfrm>
              <a:off x="602332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"/>
            <p:cNvSpPr/>
            <p:nvPr/>
          </p:nvSpPr>
          <p:spPr>
            <a:xfrm>
              <a:off x="604667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"/>
            <p:cNvSpPr/>
            <p:nvPr/>
          </p:nvSpPr>
          <p:spPr>
            <a:xfrm>
              <a:off x="6067350" y="387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"/>
            <p:cNvSpPr/>
            <p:nvPr/>
          </p:nvSpPr>
          <p:spPr>
            <a:xfrm>
              <a:off x="609332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"/>
            <p:cNvSpPr/>
            <p:nvPr/>
          </p:nvSpPr>
          <p:spPr>
            <a:xfrm>
              <a:off x="61166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"/>
            <p:cNvSpPr/>
            <p:nvPr/>
          </p:nvSpPr>
          <p:spPr>
            <a:xfrm>
              <a:off x="613997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"/>
            <p:cNvSpPr/>
            <p:nvPr/>
          </p:nvSpPr>
          <p:spPr>
            <a:xfrm>
              <a:off x="6160650" y="387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"/>
            <p:cNvSpPr/>
            <p:nvPr/>
          </p:nvSpPr>
          <p:spPr>
            <a:xfrm>
              <a:off x="618662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"/>
            <p:cNvSpPr/>
            <p:nvPr/>
          </p:nvSpPr>
          <p:spPr>
            <a:xfrm>
              <a:off x="62099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"/>
            <p:cNvSpPr/>
            <p:nvPr/>
          </p:nvSpPr>
          <p:spPr>
            <a:xfrm>
              <a:off x="623327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"/>
            <p:cNvSpPr/>
            <p:nvPr/>
          </p:nvSpPr>
          <p:spPr>
            <a:xfrm>
              <a:off x="625660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"/>
            <p:cNvSpPr/>
            <p:nvPr/>
          </p:nvSpPr>
          <p:spPr>
            <a:xfrm>
              <a:off x="62799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"/>
            <p:cNvSpPr/>
            <p:nvPr/>
          </p:nvSpPr>
          <p:spPr>
            <a:xfrm>
              <a:off x="63032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"/>
            <p:cNvSpPr/>
            <p:nvPr/>
          </p:nvSpPr>
          <p:spPr>
            <a:xfrm>
              <a:off x="6323950" y="387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"/>
            <p:cNvSpPr/>
            <p:nvPr/>
          </p:nvSpPr>
          <p:spPr>
            <a:xfrm>
              <a:off x="634990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"/>
            <p:cNvSpPr/>
            <p:nvPr/>
          </p:nvSpPr>
          <p:spPr>
            <a:xfrm>
              <a:off x="63732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"/>
            <p:cNvSpPr/>
            <p:nvPr/>
          </p:nvSpPr>
          <p:spPr>
            <a:xfrm>
              <a:off x="6396600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"/>
            <p:cNvSpPr/>
            <p:nvPr/>
          </p:nvSpPr>
          <p:spPr>
            <a:xfrm>
              <a:off x="641990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"/>
            <p:cNvSpPr/>
            <p:nvPr/>
          </p:nvSpPr>
          <p:spPr>
            <a:xfrm>
              <a:off x="6443250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"/>
            <p:cNvSpPr/>
            <p:nvPr/>
          </p:nvSpPr>
          <p:spPr>
            <a:xfrm>
              <a:off x="64665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"/>
            <p:cNvSpPr/>
            <p:nvPr/>
          </p:nvSpPr>
          <p:spPr>
            <a:xfrm>
              <a:off x="6487275" y="387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"/>
            <p:cNvSpPr/>
            <p:nvPr/>
          </p:nvSpPr>
          <p:spPr>
            <a:xfrm>
              <a:off x="6046675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"/>
            <p:cNvSpPr/>
            <p:nvPr/>
          </p:nvSpPr>
          <p:spPr>
            <a:xfrm>
              <a:off x="6067350" y="385140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"/>
            <p:cNvSpPr/>
            <p:nvPr/>
          </p:nvSpPr>
          <p:spPr>
            <a:xfrm>
              <a:off x="6093325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"/>
            <p:cNvSpPr/>
            <p:nvPr/>
          </p:nvSpPr>
          <p:spPr>
            <a:xfrm>
              <a:off x="61166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"/>
            <p:cNvSpPr/>
            <p:nvPr/>
          </p:nvSpPr>
          <p:spPr>
            <a:xfrm>
              <a:off x="6139975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"/>
            <p:cNvSpPr/>
            <p:nvPr/>
          </p:nvSpPr>
          <p:spPr>
            <a:xfrm>
              <a:off x="6160650" y="38514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"/>
            <p:cNvSpPr/>
            <p:nvPr/>
          </p:nvSpPr>
          <p:spPr>
            <a:xfrm>
              <a:off x="6186625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"/>
            <p:cNvSpPr/>
            <p:nvPr/>
          </p:nvSpPr>
          <p:spPr>
            <a:xfrm>
              <a:off x="62099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"/>
            <p:cNvSpPr/>
            <p:nvPr/>
          </p:nvSpPr>
          <p:spPr>
            <a:xfrm>
              <a:off x="6233275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"/>
            <p:cNvSpPr/>
            <p:nvPr/>
          </p:nvSpPr>
          <p:spPr>
            <a:xfrm>
              <a:off x="625660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"/>
            <p:cNvSpPr/>
            <p:nvPr/>
          </p:nvSpPr>
          <p:spPr>
            <a:xfrm>
              <a:off x="62799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"/>
            <p:cNvSpPr/>
            <p:nvPr/>
          </p:nvSpPr>
          <p:spPr>
            <a:xfrm>
              <a:off x="63032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"/>
            <p:cNvSpPr/>
            <p:nvPr/>
          </p:nvSpPr>
          <p:spPr>
            <a:xfrm>
              <a:off x="6323950" y="38514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"/>
            <p:cNvSpPr/>
            <p:nvPr/>
          </p:nvSpPr>
          <p:spPr>
            <a:xfrm>
              <a:off x="634990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"/>
            <p:cNvSpPr/>
            <p:nvPr/>
          </p:nvSpPr>
          <p:spPr>
            <a:xfrm>
              <a:off x="63732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"/>
            <p:cNvSpPr/>
            <p:nvPr/>
          </p:nvSpPr>
          <p:spPr>
            <a:xfrm>
              <a:off x="6396600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"/>
            <p:cNvSpPr/>
            <p:nvPr/>
          </p:nvSpPr>
          <p:spPr>
            <a:xfrm>
              <a:off x="641990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"/>
            <p:cNvSpPr/>
            <p:nvPr/>
          </p:nvSpPr>
          <p:spPr>
            <a:xfrm>
              <a:off x="6443250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"/>
            <p:cNvSpPr/>
            <p:nvPr/>
          </p:nvSpPr>
          <p:spPr>
            <a:xfrm>
              <a:off x="64665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"/>
            <p:cNvSpPr/>
            <p:nvPr/>
          </p:nvSpPr>
          <p:spPr>
            <a:xfrm>
              <a:off x="6067350" y="38314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"/>
            <p:cNvSpPr/>
            <p:nvPr/>
          </p:nvSpPr>
          <p:spPr>
            <a:xfrm>
              <a:off x="6093325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"/>
            <p:cNvSpPr/>
            <p:nvPr/>
          </p:nvSpPr>
          <p:spPr>
            <a:xfrm>
              <a:off x="611665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"/>
            <p:cNvSpPr/>
            <p:nvPr/>
          </p:nvSpPr>
          <p:spPr>
            <a:xfrm>
              <a:off x="6139975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"/>
            <p:cNvSpPr/>
            <p:nvPr/>
          </p:nvSpPr>
          <p:spPr>
            <a:xfrm>
              <a:off x="6160650" y="38314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"/>
            <p:cNvSpPr/>
            <p:nvPr/>
          </p:nvSpPr>
          <p:spPr>
            <a:xfrm>
              <a:off x="6186625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"/>
            <p:cNvSpPr/>
            <p:nvPr/>
          </p:nvSpPr>
          <p:spPr>
            <a:xfrm>
              <a:off x="620995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"/>
            <p:cNvSpPr/>
            <p:nvPr/>
          </p:nvSpPr>
          <p:spPr>
            <a:xfrm>
              <a:off x="6233275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"/>
            <p:cNvSpPr/>
            <p:nvPr/>
          </p:nvSpPr>
          <p:spPr>
            <a:xfrm>
              <a:off x="625660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"/>
            <p:cNvSpPr/>
            <p:nvPr/>
          </p:nvSpPr>
          <p:spPr>
            <a:xfrm>
              <a:off x="627995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"/>
            <p:cNvSpPr/>
            <p:nvPr/>
          </p:nvSpPr>
          <p:spPr>
            <a:xfrm>
              <a:off x="630325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"/>
            <p:cNvSpPr/>
            <p:nvPr/>
          </p:nvSpPr>
          <p:spPr>
            <a:xfrm>
              <a:off x="6323950" y="38314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"/>
            <p:cNvSpPr/>
            <p:nvPr/>
          </p:nvSpPr>
          <p:spPr>
            <a:xfrm>
              <a:off x="634990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"/>
            <p:cNvSpPr/>
            <p:nvPr/>
          </p:nvSpPr>
          <p:spPr>
            <a:xfrm>
              <a:off x="637325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"/>
            <p:cNvSpPr/>
            <p:nvPr/>
          </p:nvSpPr>
          <p:spPr>
            <a:xfrm>
              <a:off x="6396600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"/>
            <p:cNvSpPr/>
            <p:nvPr/>
          </p:nvSpPr>
          <p:spPr>
            <a:xfrm>
              <a:off x="641990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"/>
            <p:cNvSpPr/>
            <p:nvPr/>
          </p:nvSpPr>
          <p:spPr>
            <a:xfrm>
              <a:off x="6443250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"/>
            <p:cNvSpPr/>
            <p:nvPr/>
          </p:nvSpPr>
          <p:spPr>
            <a:xfrm>
              <a:off x="6093325" y="381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"/>
            <p:cNvSpPr/>
            <p:nvPr/>
          </p:nvSpPr>
          <p:spPr>
            <a:xfrm>
              <a:off x="611665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"/>
            <p:cNvSpPr/>
            <p:nvPr/>
          </p:nvSpPr>
          <p:spPr>
            <a:xfrm>
              <a:off x="6139975" y="381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"/>
            <p:cNvSpPr/>
            <p:nvPr/>
          </p:nvSpPr>
          <p:spPr>
            <a:xfrm>
              <a:off x="6160650" y="38114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"/>
            <p:cNvSpPr/>
            <p:nvPr/>
          </p:nvSpPr>
          <p:spPr>
            <a:xfrm>
              <a:off x="6186625" y="381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"/>
            <p:cNvSpPr/>
            <p:nvPr/>
          </p:nvSpPr>
          <p:spPr>
            <a:xfrm>
              <a:off x="620995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"/>
            <p:cNvSpPr/>
            <p:nvPr/>
          </p:nvSpPr>
          <p:spPr>
            <a:xfrm>
              <a:off x="6233275" y="381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"/>
            <p:cNvSpPr/>
            <p:nvPr/>
          </p:nvSpPr>
          <p:spPr>
            <a:xfrm>
              <a:off x="625660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"/>
            <p:cNvSpPr/>
            <p:nvPr/>
          </p:nvSpPr>
          <p:spPr>
            <a:xfrm>
              <a:off x="627995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"/>
            <p:cNvSpPr/>
            <p:nvPr/>
          </p:nvSpPr>
          <p:spPr>
            <a:xfrm>
              <a:off x="630325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"/>
            <p:cNvSpPr/>
            <p:nvPr/>
          </p:nvSpPr>
          <p:spPr>
            <a:xfrm>
              <a:off x="6323950" y="38114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"/>
            <p:cNvSpPr/>
            <p:nvPr/>
          </p:nvSpPr>
          <p:spPr>
            <a:xfrm>
              <a:off x="634990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"/>
            <p:cNvSpPr/>
            <p:nvPr/>
          </p:nvSpPr>
          <p:spPr>
            <a:xfrm>
              <a:off x="637325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"/>
            <p:cNvSpPr/>
            <p:nvPr/>
          </p:nvSpPr>
          <p:spPr>
            <a:xfrm>
              <a:off x="6396600" y="381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"/>
            <p:cNvSpPr/>
            <p:nvPr/>
          </p:nvSpPr>
          <p:spPr>
            <a:xfrm>
              <a:off x="641990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"/>
            <p:cNvSpPr/>
            <p:nvPr/>
          </p:nvSpPr>
          <p:spPr>
            <a:xfrm>
              <a:off x="6139975" y="37913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"/>
            <p:cNvSpPr/>
            <p:nvPr/>
          </p:nvSpPr>
          <p:spPr>
            <a:xfrm>
              <a:off x="6160650" y="37913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"/>
            <p:cNvSpPr/>
            <p:nvPr/>
          </p:nvSpPr>
          <p:spPr>
            <a:xfrm>
              <a:off x="6186625" y="37913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"/>
            <p:cNvSpPr/>
            <p:nvPr/>
          </p:nvSpPr>
          <p:spPr>
            <a:xfrm>
              <a:off x="620995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"/>
            <p:cNvSpPr/>
            <p:nvPr/>
          </p:nvSpPr>
          <p:spPr>
            <a:xfrm>
              <a:off x="6233275" y="37913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"/>
            <p:cNvSpPr/>
            <p:nvPr/>
          </p:nvSpPr>
          <p:spPr>
            <a:xfrm>
              <a:off x="625660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"/>
            <p:cNvSpPr/>
            <p:nvPr/>
          </p:nvSpPr>
          <p:spPr>
            <a:xfrm>
              <a:off x="627995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"/>
            <p:cNvSpPr/>
            <p:nvPr/>
          </p:nvSpPr>
          <p:spPr>
            <a:xfrm>
              <a:off x="630325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"/>
            <p:cNvSpPr/>
            <p:nvPr/>
          </p:nvSpPr>
          <p:spPr>
            <a:xfrm>
              <a:off x="6323950" y="37913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"/>
            <p:cNvSpPr/>
            <p:nvPr/>
          </p:nvSpPr>
          <p:spPr>
            <a:xfrm>
              <a:off x="634990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"/>
            <p:cNvSpPr/>
            <p:nvPr/>
          </p:nvSpPr>
          <p:spPr>
            <a:xfrm>
              <a:off x="637325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"/>
            <p:cNvSpPr/>
            <p:nvPr/>
          </p:nvSpPr>
          <p:spPr>
            <a:xfrm>
              <a:off x="6186625" y="37713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"/>
            <p:cNvSpPr/>
            <p:nvPr/>
          </p:nvSpPr>
          <p:spPr>
            <a:xfrm>
              <a:off x="6209950" y="37713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"/>
            <p:cNvSpPr/>
            <p:nvPr/>
          </p:nvSpPr>
          <p:spPr>
            <a:xfrm>
              <a:off x="6233275" y="37713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"/>
            <p:cNvSpPr/>
            <p:nvPr/>
          </p:nvSpPr>
          <p:spPr>
            <a:xfrm>
              <a:off x="6256600" y="37713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"/>
            <p:cNvSpPr/>
            <p:nvPr/>
          </p:nvSpPr>
          <p:spPr>
            <a:xfrm>
              <a:off x="6279950" y="37713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"/>
            <p:cNvSpPr/>
            <p:nvPr/>
          </p:nvSpPr>
          <p:spPr>
            <a:xfrm>
              <a:off x="6303250" y="37713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"/>
            <p:cNvSpPr/>
            <p:nvPr/>
          </p:nvSpPr>
          <p:spPr>
            <a:xfrm>
              <a:off x="6323950" y="377137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"/>
            <p:cNvSpPr/>
            <p:nvPr/>
          </p:nvSpPr>
          <p:spPr>
            <a:xfrm>
              <a:off x="6139975" y="43917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"/>
            <p:cNvSpPr/>
            <p:nvPr/>
          </p:nvSpPr>
          <p:spPr>
            <a:xfrm>
              <a:off x="6160650" y="43917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"/>
            <p:cNvSpPr/>
            <p:nvPr/>
          </p:nvSpPr>
          <p:spPr>
            <a:xfrm>
              <a:off x="6186625" y="43917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"/>
            <p:cNvSpPr/>
            <p:nvPr/>
          </p:nvSpPr>
          <p:spPr>
            <a:xfrm>
              <a:off x="620995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"/>
            <p:cNvSpPr/>
            <p:nvPr/>
          </p:nvSpPr>
          <p:spPr>
            <a:xfrm>
              <a:off x="6233275" y="43917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"/>
            <p:cNvSpPr/>
            <p:nvPr/>
          </p:nvSpPr>
          <p:spPr>
            <a:xfrm>
              <a:off x="625660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"/>
            <p:cNvSpPr/>
            <p:nvPr/>
          </p:nvSpPr>
          <p:spPr>
            <a:xfrm>
              <a:off x="627995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"/>
            <p:cNvSpPr/>
            <p:nvPr/>
          </p:nvSpPr>
          <p:spPr>
            <a:xfrm>
              <a:off x="630325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"/>
            <p:cNvSpPr/>
            <p:nvPr/>
          </p:nvSpPr>
          <p:spPr>
            <a:xfrm>
              <a:off x="6323950" y="43917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"/>
            <p:cNvSpPr/>
            <p:nvPr/>
          </p:nvSpPr>
          <p:spPr>
            <a:xfrm>
              <a:off x="634990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"/>
            <p:cNvSpPr/>
            <p:nvPr/>
          </p:nvSpPr>
          <p:spPr>
            <a:xfrm>
              <a:off x="637325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"/>
            <p:cNvSpPr/>
            <p:nvPr/>
          </p:nvSpPr>
          <p:spPr>
            <a:xfrm>
              <a:off x="6093325" y="437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"/>
            <p:cNvSpPr/>
            <p:nvPr/>
          </p:nvSpPr>
          <p:spPr>
            <a:xfrm>
              <a:off x="611665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"/>
            <p:cNvSpPr/>
            <p:nvPr/>
          </p:nvSpPr>
          <p:spPr>
            <a:xfrm>
              <a:off x="6139975" y="437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"/>
            <p:cNvSpPr/>
            <p:nvPr/>
          </p:nvSpPr>
          <p:spPr>
            <a:xfrm>
              <a:off x="6160650" y="43717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2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"/>
            <p:cNvSpPr/>
            <p:nvPr/>
          </p:nvSpPr>
          <p:spPr>
            <a:xfrm>
              <a:off x="6186625" y="437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"/>
            <p:cNvSpPr/>
            <p:nvPr/>
          </p:nvSpPr>
          <p:spPr>
            <a:xfrm>
              <a:off x="6186625" y="44117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"/>
            <p:cNvSpPr/>
            <p:nvPr/>
          </p:nvSpPr>
          <p:spPr>
            <a:xfrm>
              <a:off x="6209950" y="44117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"/>
            <p:cNvSpPr/>
            <p:nvPr/>
          </p:nvSpPr>
          <p:spPr>
            <a:xfrm>
              <a:off x="6233275" y="44117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"/>
            <p:cNvSpPr/>
            <p:nvPr/>
          </p:nvSpPr>
          <p:spPr>
            <a:xfrm>
              <a:off x="6256600" y="44117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"/>
            <p:cNvSpPr/>
            <p:nvPr/>
          </p:nvSpPr>
          <p:spPr>
            <a:xfrm>
              <a:off x="6279950" y="44117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"/>
            <p:cNvSpPr/>
            <p:nvPr/>
          </p:nvSpPr>
          <p:spPr>
            <a:xfrm>
              <a:off x="6303250" y="44117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"/>
            <p:cNvSpPr/>
            <p:nvPr/>
          </p:nvSpPr>
          <p:spPr>
            <a:xfrm>
              <a:off x="6323950" y="44117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"/>
            <p:cNvSpPr/>
            <p:nvPr/>
          </p:nvSpPr>
          <p:spPr>
            <a:xfrm>
              <a:off x="620995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"/>
            <p:cNvSpPr/>
            <p:nvPr/>
          </p:nvSpPr>
          <p:spPr>
            <a:xfrm>
              <a:off x="6233275" y="437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"/>
            <p:cNvSpPr/>
            <p:nvPr/>
          </p:nvSpPr>
          <p:spPr>
            <a:xfrm>
              <a:off x="625660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"/>
            <p:cNvSpPr/>
            <p:nvPr/>
          </p:nvSpPr>
          <p:spPr>
            <a:xfrm>
              <a:off x="627995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"/>
            <p:cNvSpPr/>
            <p:nvPr/>
          </p:nvSpPr>
          <p:spPr>
            <a:xfrm>
              <a:off x="630325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"/>
            <p:cNvSpPr/>
            <p:nvPr/>
          </p:nvSpPr>
          <p:spPr>
            <a:xfrm>
              <a:off x="6323950" y="43717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"/>
            <p:cNvSpPr/>
            <p:nvPr/>
          </p:nvSpPr>
          <p:spPr>
            <a:xfrm>
              <a:off x="634990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"/>
            <p:cNvSpPr/>
            <p:nvPr/>
          </p:nvSpPr>
          <p:spPr>
            <a:xfrm>
              <a:off x="637325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"/>
            <p:cNvSpPr/>
            <p:nvPr/>
          </p:nvSpPr>
          <p:spPr>
            <a:xfrm>
              <a:off x="6396600" y="437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"/>
            <p:cNvSpPr/>
            <p:nvPr/>
          </p:nvSpPr>
          <p:spPr>
            <a:xfrm>
              <a:off x="641990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"/>
            <p:cNvSpPr/>
            <p:nvPr/>
          </p:nvSpPr>
          <p:spPr>
            <a:xfrm>
              <a:off x="6536550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"/>
            <p:cNvSpPr/>
            <p:nvPr/>
          </p:nvSpPr>
          <p:spPr>
            <a:xfrm>
              <a:off x="6536550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"/>
            <p:cNvSpPr/>
            <p:nvPr/>
          </p:nvSpPr>
          <p:spPr>
            <a:xfrm>
              <a:off x="6536550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"/>
            <p:cNvSpPr/>
            <p:nvPr/>
          </p:nvSpPr>
          <p:spPr>
            <a:xfrm>
              <a:off x="6559900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"/>
            <p:cNvSpPr/>
            <p:nvPr/>
          </p:nvSpPr>
          <p:spPr>
            <a:xfrm>
              <a:off x="6536550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"/>
            <p:cNvSpPr/>
            <p:nvPr/>
          </p:nvSpPr>
          <p:spPr>
            <a:xfrm>
              <a:off x="6559900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"/>
            <p:cNvSpPr/>
            <p:nvPr/>
          </p:nvSpPr>
          <p:spPr>
            <a:xfrm>
              <a:off x="6536550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"/>
            <p:cNvSpPr/>
            <p:nvPr/>
          </p:nvSpPr>
          <p:spPr>
            <a:xfrm>
              <a:off x="6559900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"/>
            <p:cNvSpPr/>
            <p:nvPr/>
          </p:nvSpPr>
          <p:spPr>
            <a:xfrm>
              <a:off x="6536550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"/>
            <p:cNvSpPr/>
            <p:nvPr/>
          </p:nvSpPr>
          <p:spPr>
            <a:xfrm>
              <a:off x="6559900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"/>
            <p:cNvSpPr/>
            <p:nvPr/>
          </p:nvSpPr>
          <p:spPr>
            <a:xfrm>
              <a:off x="6580575" y="415157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"/>
            <p:cNvSpPr/>
            <p:nvPr/>
          </p:nvSpPr>
          <p:spPr>
            <a:xfrm>
              <a:off x="6536550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"/>
            <p:cNvSpPr/>
            <p:nvPr/>
          </p:nvSpPr>
          <p:spPr>
            <a:xfrm>
              <a:off x="6559900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"/>
            <p:cNvSpPr/>
            <p:nvPr/>
          </p:nvSpPr>
          <p:spPr>
            <a:xfrm>
              <a:off x="6580575" y="413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"/>
            <p:cNvSpPr/>
            <p:nvPr/>
          </p:nvSpPr>
          <p:spPr>
            <a:xfrm>
              <a:off x="6536550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"/>
            <p:cNvSpPr/>
            <p:nvPr/>
          </p:nvSpPr>
          <p:spPr>
            <a:xfrm>
              <a:off x="6559900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"/>
            <p:cNvSpPr/>
            <p:nvPr/>
          </p:nvSpPr>
          <p:spPr>
            <a:xfrm>
              <a:off x="6580575" y="411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"/>
            <p:cNvSpPr/>
            <p:nvPr/>
          </p:nvSpPr>
          <p:spPr>
            <a:xfrm>
              <a:off x="6536550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"/>
            <p:cNvSpPr/>
            <p:nvPr/>
          </p:nvSpPr>
          <p:spPr>
            <a:xfrm>
              <a:off x="6559900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"/>
            <p:cNvSpPr/>
            <p:nvPr/>
          </p:nvSpPr>
          <p:spPr>
            <a:xfrm>
              <a:off x="6580575" y="40915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"/>
            <p:cNvSpPr/>
            <p:nvPr/>
          </p:nvSpPr>
          <p:spPr>
            <a:xfrm>
              <a:off x="6536550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"/>
            <p:cNvSpPr/>
            <p:nvPr/>
          </p:nvSpPr>
          <p:spPr>
            <a:xfrm>
              <a:off x="6559900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"/>
            <p:cNvSpPr/>
            <p:nvPr/>
          </p:nvSpPr>
          <p:spPr>
            <a:xfrm>
              <a:off x="6580575" y="407155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"/>
            <p:cNvSpPr/>
            <p:nvPr/>
          </p:nvSpPr>
          <p:spPr>
            <a:xfrm>
              <a:off x="6536550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"/>
            <p:cNvSpPr/>
            <p:nvPr/>
          </p:nvSpPr>
          <p:spPr>
            <a:xfrm>
              <a:off x="6559900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"/>
            <p:cNvSpPr/>
            <p:nvPr/>
          </p:nvSpPr>
          <p:spPr>
            <a:xfrm>
              <a:off x="6580600" y="4051525"/>
              <a:ext cx="18225" cy="15650"/>
            </a:xfrm>
            <a:custGeom>
              <a:rect b="b" l="l" r="r" t="t"/>
              <a:pathLst>
                <a:path extrusionOk="0" h="626" w="729">
                  <a:moveTo>
                    <a:pt x="419" y="1"/>
                  </a:moveTo>
                  <a:cubicBezTo>
                    <a:pt x="419" y="1"/>
                    <a:pt x="418" y="1"/>
                    <a:pt x="417" y="1"/>
                  </a:cubicBezTo>
                  <a:cubicBezTo>
                    <a:pt x="416" y="1"/>
                    <a:pt x="415" y="1"/>
                    <a:pt x="415" y="1"/>
                  </a:cubicBezTo>
                  <a:cubicBezTo>
                    <a:pt x="139" y="1"/>
                    <a:pt x="0" y="336"/>
                    <a:pt x="197" y="533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29" y="501"/>
                    <a:pt x="729" y="313"/>
                  </a:cubicBezTo>
                  <a:cubicBezTo>
                    <a:pt x="729" y="141"/>
                    <a:pt x="591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"/>
            <p:cNvSpPr/>
            <p:nvPr/>
          </p:nvSpPr>
          <p:spPr>
            <a:xfrm>
              <a:off x="6536550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"/>
            <p:cNvSpPr/>
            <p:nvPr/>
          </p:nvSpPr>
          <p:spPr>
            <a:xfrm>
              <a:off x="6559900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"/>
            <p:cNvSpPr/>
            <p:nvPr/>
          </p:nvSpPr>
          <p:spPr>
            <a:xfrm>
              <a:off x="6580575" y="403152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"/>
            <p:cNvSpPr/>
            <p:nvPr/>
          </p:nvSpPr>
          <p:spPr>
            <a:xfrm>
              <a:off x="6536550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"/>
            <p:cNvSpPr/>
            <p:nvPr/>
          </p:nvSpPr>
          <p:spPr>
            <a:xfrm>
              <a:off x="6559900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"/>
            <p:cNvSpPr/>
            <p:nvPr/>
          </p:nvSpPr>
          <p:spPr>
            <a:xfrm>
              <a:off x="6536550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"/>
            <p:cNvSpPr/>
            <p:nvPr/>
          </p:nvSpPr>
          <p:spPr>
            <a:xfrm>
              <a:off x="6559900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"/>
            <p:cNvSpPr/>
            <p:nvPr/>
          </p:nvSpPr>
          <p:spPr>
            <a:xfrm>
              <a:off x="6536550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"/>
            <p:cNvSpPr/>
            <p:nvPr/>
          </p:nvSpPr>
          <p:spPr>
            <a:xfrm>
              <a:off x="6559900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"/>
            <p:cNvSpPr/>
            <p:nvPr/>
          </p:nvSpPr>
          <p:spPr>
            <a:xfrm>
              <a:off x="6536550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"/>
            <p:cNvSpPr/>
            <p:nvPr/>
          </p:nvSpPr>
          <p:spPr>
            <a:xfrm>
              <a:off x="6536550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9" name="Google Shape;989;p2"/>
          <p:cNvGrpSpPr/>
          <p:nvPr/>
        </p:nvGrpSpPr>
        <p:grpSpPr>
          <a:xfrm>
            <a:off x="3490929" y="4281490"/>
            <a:ext cx="1490178" cy="21378"/>
            <a:chOff x="2940000" y="3484425"/>
            <a:chExt cx="876575" cy="12575"/>
          </a:xfrm>
        </p:grpSpPr>
        <p:sp>
          <p:nvSpPr>
            <p:cNvPr id="990" name="Google Shape;990;p2"/>
            <p:cNvSpPr/>
            <p:nvPr/>
          </p:nvSpPr>
          <p:spPr>
            <a:xfrm>
              <a:off x="356682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"/>
            <p:cNvSpPr/>
            <p:nvPr/>
          </p:nvSpPr>
          <p:spPr>
            <a:xfrm>
              <a:off x="34884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"/>
            <p:cNvSpPr/>
            <p:nvPr/>
          </p:nvSpPr>
          <p:spPr>
            <a:xfrm>
              <a:off x="34101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"/>
            <p:cNvSpPr/>
            <p:nvPr/>
          </p:nvSpPr>
          <p:spPr>
            <a:xfrm>
              <a:off x="33317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"/>
            <p:cNvSpPr/>
            <p:nvPr/>
          </p:nvSpPr>
          <p:spPr>
            <a:xfrm>
              <a:off x="38018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"/>
            <p:cNvSpPr/>
            <p:nvPr/>
          </p:nvSpPr>
          <p:spPr>
            <a:xfrm>
              <a:off x="372355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"/>
            <p:cNvSpPr/>
            <p:nvPr/>
          </p:nvSpPr>
          <p:spPr>
            <a:xfrm>
              <a:off x="364517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"/>
            <p:cNvSpPr/>
            <p:nvPr/>
          </p:nvSpPr>
          <p:spPr>
            <a:xfrm>
              <a:off x="3253400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"/>
            <p:cNvSpPr/>
            <p:nvPr/>
          </p:nvSpPr>
          <p:spPr>
            <a:xfrm>
              <a:off x="31750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"/>
            <p:cNvSpPr/>
            <p:nvPr/>
          </p:nvSpPr>
          <p:spPr>
            <a:xfrm>
              <a:off x="30967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"/>
            <p:cNvSpPr/>
            <p:nvPr/>
          </p:nvSpPr>
          <p:spPr>
            <a:xfrm>
              <a:off x="301832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"/>
            <p:cNvSpPr/>
            <p:nvPr/>
          </p:nvSpPr>
          <p:spPr>
            <a:xfrm>
              <a:off x="294000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2" name="Google Shape;1002;p2"/>
          <p:cNvSpPr/>
          <p:nvPr/>
        </p:nvSpPr>
        <p:spPr>
          <a:xfrm>
            <a:off x="4370697" y="4177725"/>
            <a:ext cx="3232040" cy="3232125"/>
          </a:xfrm>
          <a:custGeom>
            <a:rect b="b" l="l" r="r" t="t"/>
            <a:pathLst>
              <a:path extrusionOk="0" h="76050" w="76048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2"/>
          <p:cNvSpPr/>
          <p:nvPr/>
        </p:nvSpPr>
        <p:spPr>
          <a:xfrm>
            <a:off x="3631386" y="4527363"/>
            <a:ext cx="1900005" cy="1900005"/>
          </a:xfrm>
          <a:custGeom>
            <a:rect b="b" l="l" r="r" t="t"/>
            <a:pathLst>
              <a:path extrusionOk="0" h="44706" w="44706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4" name="Google Shape;1004;p2"/>
          <p:cNvGrpSpPr/>
          <p:nvPr/>
        </p:nvGrpSpPr>
        <p:grpSpPr>
          <a:xfrm>
            <a:off x="1448644" y="4527366"/>
            <a:ext cx="3123368" cy="3058236"/>
            <a:chOff x="236475" y="527300"/>
            <a:chExt cx="1124525" cy="1101075"/>
          </a:xfrm>
        </p:grpSpPr>
        <p:sp>
          <p:nvSpPr>
            <p:cNvPr id="1005" name="Google Shape;1005;p2"/>
            <p:cNvSpPr/>
            <p:nvPr/>
          </p:nvSpPr>
          <p:spPr>
            <a:xfrm>
              <a:off x="4352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"/>
            <p:cNvSpPr/>
            <p:nvPr/>
          </p:nvSpPr>
          <p:spPr>
            <a:xfrm>
              <a:off x="4750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"/>
            <p:cNvSpPr/>
            <p:nvPr/>
          </p:nvSpPr>
          <p:spPr>
            <a:xfrm>
              <a:off x="5147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"/>
            <p:cNvSpPr/>
            <p:nvPr/>
          </p:nvSpPr>
          <p:spPr>
            <a:xfrm>
              <a:off x="5545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"/>
            <p:cNvSpPr/>
            <p:nvPr/>
          </p:nvSpPr>
          <p:spPr>
            <a:xfrm>
              <a:off x="594250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"/>
            <p:cNvSpPr/>
            <p:nvPr/>
          </p:nvSpPr>
          <p:spPr>
            <a:xfrm>
              <a:off x="63402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"/>
            <p:cNvSpPr/>
            <p:nvPr/>
          </p:nvSpPr>
          <p:spPr>
            <a:xfrm>
              <a:off x="67377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"/>
            <p:cNvSpPr/>
            <p:nvPr/>
          </p:nvSpPr>
          <p:spPr>
            <a:xfrm>
              <a:off x="71352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2"/>
            <p:cNvSpPr/>
            <p:nvPr/>
          </p:nvSpPr>
          <p:spPr>
            <a:xfrm>
              <a:off x="7533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"/>
            <p:cNvSpPr/>
            <p:nvPr/>
          </p:nvSpPr>
          <p:spPr>
            <a:xfrm>
              <a:off x="793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"/>
            <p:cNvSpPr/>
            <p:nvPr/>
          </p:nvSpPr>
          <p:spPr>
            <a:xfrm>
              <a:off x="832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"/>
            <p:cNvSpPr/>
            <p:nvPr/>
          </p:nvSpPr>
          <p:spPr>
            <a:xfrm>
              <a:off x="8725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"/>
            <p:cNvSpPr/>
            <p:nvPr/>
          </p:nvSpPr>
          <p:spPr>
            <a:xfrm>
              <a:off x="9123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"/>
            <p:cNvSpPr/>
            <p:nvPr/>
          </p:nvSpPr>
          <p:spPr>
            <a:xfrm>
              <a:off x="952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"/>
            <p:cNvSpPr/>
            <p:nvPr/>
          </p:nvSpPr>
          <p:spPr>
            <a:xfrm>
              <a:off x="991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2"/>
            <p:cNvSpPr/>
            <p:nvPr/>
          </p:nvSpPr>
          <p:spPr>
            <a:xfrm>
              <a:off x="103157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2"/>
            <p:cNvSpPr/>
            <p:nvPr/>
          </p:nvSpPr>
          <p:spPr>
            <a:xfrm>
              <a:off x="10713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2"/>
            <p:cNvSpPr/>
            <p:nvPr/>
          </p:nvSpPr>
          <p:spPr>
            <a:xfrm>
              <a:off x="11111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"/>
            <p:cNvSpPr/>
            <p:nvPr/>
          </p:nvSpPr>
          <p:spPr>
            <a:xfrm>
              <a:off x="11508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"/>
            <p:cNvSpPr/>
            <p:nvPr/>
          </p:nvSpPr>
          <p:spPr>
            <a:xfrm>
              <a:off x="3971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"/>
            <p:cNvSpPr/>
            <p:nvPr/>
          </p:nvSpPr>
          <p:spPr>
            <a:xfrm>
              <a:off x="43525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"/>
            <p:cNvSpPr/>
            <p:nvPr/>
          </p:nvSpPr>
          <p:spPr>
            <a:xfrm>
              <a:off x="47500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"/>
            <p:cNvSpPr/>
            <p:nvPr/>
          </p:nvSpPr>
          <p:spPr>
            <a:xfrm>
              <a:off x="51642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"/>
            <p:cNvSpPr/>
            <p:nvPr/>
          </p:nvSpPr>
          <p:spPr>
            <a:xfrm>
              <a:off x="5545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"/>
            <p:cNvSpPr/>
            <p:nvPr/>
          </p:nvSpPr>
          <p:spPr>
            <a:xfrm>
              <a:off x="595925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"/>
            <p:cNvSpPr/>
            <p:nvPr/>
          </p:nvSpPr>
          <p:spPr>
            <a:xfrm>
              <a:off x="63402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"/>
            <p:cNvSpPr/>
            <p:nvPr/>
          </p:nvSpPr>
          <p:spPr>
            <a:xfrm>
              <a:off x="67377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"/>
            <p:cNvSpPr/>
            <p:nvPr/>
          </p:nvSpPr>
          <p:spPr>
            <a:xfrm>
              <a:off x="4750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"/>
            <p:cNvSpPr/>
            <p:nvPr/>
          </p:nvSpPr>
          <p:spPr>
            <a:xfrm>
              <a:off x="5147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"/>
            <p:cNvSpPr/>
            <p:nvPr/>
          </p:nvSpPr>
          <p:spPr>
            <a:xfrm>
              <a:off x="5545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"/>
            <p:cNvSpPr/>
            <p:nvPr/>
          </p:nvSpPr>
          <p:spPr>
            <a:xfrm>
              <a:off x="594250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"/>
            <p:cNvSpPr/>
            <p:nvPr/>
          </p:nvSpPr>
          <p:spPr>
            <a:xfrm>
              <a:off x="63402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"/>
            <p:cNvSpPr/>
            <p:nvPr/>
          </p:nvSpPr>
          <p:spPr>
            <a:xfrm>
              <a:off x="67377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"/>
            <p:cNvSpPr/>
            <p:nvPr/>
          </p:nvSpPr>
          <p:spPr>
            <a:xfrm>
              <a:off x="71352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"/>
            <p:cNvSpPr/>
            <p:nvPr/>
          </p:nvSpPr>
          <p:spPr>
            <a:xfrm>
              <a:off x="7533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2"/>
            <p:cNvSpPr/>
            <p:nvPr/>
          </p:nvSpPr>
          <p:spPr>
            <a:xfrm>
              <a:off x="793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"/>
            <p:cNvSpPr/>
            <p:nvPr/>
          </p:nvSpPr>
          <p:spPr>
            <a:xfrm>
              <a:off x="832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"/>
            <p:cNvSpPr/>
            <p:nvPr/>
          </p:nvSpPr>
          <p:spPr>
            <a:xfrm>
              <a:off x="8725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"/>
            <p:cNvSpPr/>
            <p:nvPr/>
          </p:nvSpPr>
          <p:spPr>
            <a:xfrm>
              <a:off x="9123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2"/>
            <p:cNvSpPr/>
            <p:nvPr/>
          </p:nvSpPr>
          <p:spPr>
            <a:xfrm>
              <a:off x="952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"/>
            <p:cNvSpPr/>
            <p:nvPr/>
          </p:nvSpPr>
          <p:spPr>
            <a:xfrm>
              <a:off x="991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"/>
            <p:cNvSpPr/>
            <p:nvPr/>
          </p:nvSpPr>
          <p:spPr>
            <a:xfrm>
              <a:off x="103157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"/>
            <p:cNvSpPr/>
            <p:nvPr/>
          </p:nvSpPr>
          <p:spPr>
            <a:xfrm>
              <a:off x="10713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2"/>
            <p:cNvSpPr/>
            <p:nvPr/>
          </p:nvSpPr>
          <p:spPr>
            <a:xfrm>
              <a:off x="11111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2"/>
            <p:cNvSpPr/>
            <p:nvPr/>
          </p:nvSpPr>
          <p:spPr>
            <a:xfrm>
              <a:off x="7152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2"/>
            <p:cNvSpPr/>
            <p:nvPr/>
          </p:nvSpPr>
          <p:spPr>
            <a:xfrm>
              <a:off x="7533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2"/>
            <p:cNvSpPr/>
            <p:nvPr/>
          </p:nvSpPr>
          <p:spPr>
            <a:xfrm>
              <a:off x="794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"/>
            <p:cNvSpPr/>
            <p:nvPr/>
          </p:nvSpPr>
          <p:spPr>
            <a:xfrm>
              <a:off x="83282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"/>
            <p:cNvSpPr/>
            <p:nvPr/>
          </p:nvSpPr>
          <p:spPr>
            <a:xfrm>
              <a:off x="87257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2"/>
            <p:cNvSpPr/>
            <p:nvPr/>
          </p:nvSpPr>
          <p:spPr>
            <a:xfrm>
              <a:off x="9139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2"/>
            <p:cNvSpPr/>
            <p:nvPr/>
          </p:nvSpPr>
          <p:spPr>
            <a:xfrm>
              <a:off x="953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"/>
            <p:cNvSpPr/>
            <p:nvPr/>
          </p:nvSpPr>
          <p:spPr>
            <a:xfrm>
              <a:off x="9934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"/>
            <p:cNvSpPr/>
            <p:nvPr/>
          </p:nvSpPr>
          <p:spPr>
            <a:xfrm>
              <a:off x="10332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2"/>
            <p:cNvSpPr/>
            <p:nvPr/>
          </p:nvSpPr>
          <p:spPr>
            <a:xfrm>
              <a:off x="107297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"/>
            <p:cNvSpPr/>
            <p:nvPr/>
          </p:nvSpPr>
          <p:spPr>
            <a:xfrm>
              <a:off x="11127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"/>
            <p:cNvSpPr/>
            <p:nvPr/>
          </p:nvSpPr>
          <p:spPr>
            <a:xfrm>
              <a:off x="1152500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"/>
            <p:cNvSpPr/>
            <p:nvPr/>
          </p:nvSpPr>
          <p:spPr>
            <a:xfrm>
              <a:off x="119227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"/>
            <p:cNvSpPr/>
            <p:nvPr/>
          </p:nvSpPr>
          <p:spPr>
            <a:xfrm>
              <a:off x="355750" y="14140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2"/>
            <p:cNvSpPr/>
            <p:nvPr/>
          </p:nvSpPr>
          <p:spPr>
            <a:xfrm>
              <a:off x="3971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2"/>
            <p:cNvSpPr/>
            <p:nvPr/>
          </p:nvSpPr>
          <p:spPr>
            <a:xfrm>
              <a:off x="43525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2"/>
            <p:cNvSpPr/>
            <p:nvPr/>
          </p:nvSpPr>
          <p:spPr>
            <a:xfrm>
              <a:off x="47500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2"/>
            <p:cNvSpPr/>
            <p:nvPr/>
          </p:nvSpPr>
          <p:spPr>
            <a:xfrm>
              <a:off x="5164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2"/>
            <p:cNvSpPr/>
            <p:nvPr/>
          </p:nvSpPr>
          <p:spPr>
            <a:xfrm>
              <a:off x="5545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2"/>
            <p:cNvSpPr/>
            <p:nvPr/>
          </p:nvSpPr>
          <p:spPr>
            <a:xfrm>
              <a:off x="595925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2"/>
            <p:cNvSpPr/>
            <p:nvPr/>
          </p:nvSpPr>
          <p:spPr>
            <a:xfrm>
              <a:off x="63402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2"/>
            <p:cNvSpPr/>
            <p:nvPr/>
          </p:nvSpPr>
          <p:spPr>
            <a:xfrm>
              <a:off x="67377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2"/>
            <p:cNvSpPr/>
            <p:nvPr/>
          </p:nvSpPr>
          <p:spPr>
            <a:xfrm>
              <a:off x="7152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2"/>
            <p:cNvSpPr/>
            <p:nvPr/>
          </p:nvSpPr>
          <p:spPr>
            <a:xfrm>
              <a:off x="7533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2"/>
            <p:cNvSpPr/>
            <p:nvPr/>
          </p:nvSpPr>
          <p:spPr>
            <a:xfrm>
              <a:off x="794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2"/>
            <p:cNvSpPr/>
            <p:nvPr/>
          </p:nvSpPr>
          <p:spPr>
            <a:xfrm>
              <a:off x="83282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2"/>
            <p:cNvSpPr/>
            <p:nvPr/>
          </p:nvSpPr>
          <p:spPr>
            <a:xfrm>
              <a:off x="87257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2"/>
            <p:cNvSpPr/>
            <p:nvPr/>
          </p:nvSpPr>
          <p:spPr>
            <a:xfrm>
              <a:off x="9139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2"/>
            <p:cNvSpPr/>
            <p:nvPr/>
          </p:nvSpPr>
          <p:spPr>
            <a:xfrm>
              <a:off x="953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2"/>
            <p:cNvSpPr/>
            <p:nvPr/>
          </p:nvSpPr>
          <p:spPr>
            <a:xfrm>
              <a:off x="9934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2"/>
            <p:cNvSpPr/>
            <p:nvPr/>
          </p:nvSpPr>
          <p:spPr>
            <a:xfrm>
              <a:off x="10332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2"/>
            <p:cNvSpPr/>
            <p:nvPr/>
          </p:nvSpPr>
          <p:spPr>
            <a:xfrm>
              <a:off x="107297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2"/>
            <p:cNvSpPr/>
            <p:nvPr/>
          </p:nvSpPr>
          <p:spPr>
            <a:xfrm>
              <a:off x="11127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2"/>
            <p:cNvSpPr/>
            <p:nvPr/>
          </p:nvSpPr>
          <p:spPr>
            <a:xfrm>
              <a:off x="1152500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2"/>
            <p:cNvSpPr/>
            <p:nvPr/>
          </p:nvSpPr>
          <p:spPr>
            <a:xfrm>
              <a:off x="119227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2"/>
            <p:cNvSpPr/>
            <p:nvPr/>
          </p:nvSpPr>
          <p:spPr>
            <a:xfrm>
              <a:off x="12320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2"/>
            <p:cNvSpPr/>
            <p:nvPr/>
          </p:nvSpPr>
          <p:spPr>
            <a:xfrm>
              <a:off x="35575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2"/>
            <p:cNvSpPr/>
            <p:nvPr/>
          </p:nvSpPr>
          <p:spPr>
            <a:xfrm>
              <a:off x="3971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2"/>
            <p:cNvSpPr/>
            <p:nvPr/>
          </p:nvSpPr>
          <p:spPr>
            <a:xfrm>
              <a:off x="435250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2"/>
            <p:cNvSpPr/>
            <p:nvPr/>
          </p:nvSpPr>
          <p:spPr>
            <a:xfrm>
              <a:off x="47500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"/>
            <p:cNvSpPr/>
            <p:nvPr/>
          </p:nvSpPr>
          <p:spPr>
            <a:xfrm>
              <a:off x="5164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"/>
            <p:cNvSpPr/>
            <p:nvPr/>
          </p:nvSpPr>
          <p:spPr>
            <a:xfrm>
              <a:off x="554500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"/>
            <p:cNvSpPr/>
            <p:nvPr/>
          </p:nvSpPr>
          <p:spPr>
            <a:xfrm>
              <a:off x="595925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2"/>
            <p:cNvSpPr/>
            <p:nvPr/>
          </p:nvSpPr>
          <p:spPr>
            <a:xfrm>
              <a:off x="634025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2"/>
            <p:cNvSpPr/>
            <p:nvPr/>
          </p:nvSpPr>
          <p:spPr>
            <a:xfrm>
              <a:off x="673775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2"/>
            <p:cNvSpPr/>
            <p:nvPr/>
          </p:nvSpPr>
          <p:spPr>
            <a:xfrm>
              <a:off x="7152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2"/>
            <p:cNvSpPr/>
            <p:nvPr/>
          </p:nvSpPr>
          <p:spPr>
            <a:xfrm>
              <a:off x="753300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"/>
            <p:cNvSpPr/>
            <p:nvPr/>
          </p:nvSpPr>
          <p:spPr>
            <a:xfrm>
              <a:off x="794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"/>
            <p:cNvSpPr/>
            <p:nvPr/>
          </p:nvSpPr>
          <p:spPr>
            <a:xfrm>
              <a:off x="832825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"/>
            <p:cNvSpPr/>
            <p:nvPr/>
          </p:nvSpPr>
          <p:spPr>
            <a:xfrm>
              <a:off x="872575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2"/>
            <p:cNvSpPr/>
            <p:nvPr/>
          </p:nvSpPr>
          <p:spPr>
            <a:xfrm>
              <a:off x="9139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2"/>
            <p:cNvSpPr/>
            <p:nvPr/>
          </p:nvSpPr>
          <p:spPr>
            <a:xfrm>
              <a:off x="953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2"/>
            <p:cNvSpPr/>
            <p:nvPr/>
          </p:nvSpPr>
          <p:spPr>
            <a:xfrm>
              <a:off x="9934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2"/>
            <p:cNvSpPr/>
            <p:nvPr/>
          </p:nvSpPr>
          <p:spPr>
            <a:xfrm>
              <a:off x="10332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2"/>
            <p:cNvSpPr/>
            <p:nvPr/>
          </p:nvSpPr>
          <p:spPr>
            <a:xfrm>
              <a:off x="107297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"/>
            <p:cNvSpPr/>
            <p:nvPr/>
          </p:nvSpPr>
          <p:spPr>
            <a:xfrm>
              <a:off x="11127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"/>
            <p:cNvSpPr/>
            <p:nvPr/>
          </p:nvSpPr>
          <p:spPr>
            <a:xfrm>
              <a:off x="1152500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"/>
            <p:cNvSpPr/>
            <p:nvPr/>
          </p:nvSpPr>
          <p:spPr>
            <a:xfrm>
              <a:off x="119227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"/>
            <p:cNvSpPr/>
            <p:nvPr/>
          </p:nvSpPr>
          <p:spPr>
            <a:xfrm>
              <a:off x="12320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"/>
            <p:cNvSpPr/>
            <p:nvPr/>
          </p:nvSpPr>
          <p:spPr>
            <a:xfrm>
              <a:off x="3176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"/>
            <p:cNvSpPr/>
            <p:nvPr/>
          </p:nvSpPr>
          <p:spPr>
            <a:xfrm>
              <a:off x="3557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"/>
            <p:cNvSpPr/>
            <p:nvPr/>
          </p:nvSpPr>
          <p:spPr>
            <a:xfrm>
              <a:off x="3971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"/>
            <p:cNvSpPr/>
            <p:nvPr/>
          </p:nvSpPr>
          <p:spPr>
            <a:xfrm>
              <a:off x="4352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"/>
            <p:cNvSpPr/>
            <p:nvPr/>
          </p:nvSpPr>
          <p:spPr>
            <a:xfrm>
              <a:off x="47500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"/>
            <p:cNvSpPr/>
            <p:nvPr/>
          </p:nvSpPr>
          <p:spPr>
            <a:xfrm>
              <a:off x="5164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"/>
            <p:cNvSpPr/>
            <p:nvPr/>
          </p:nvSpPr>
          <p:spPr>
            <a:xfrm>
              <a:off x="5545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"/>
            <p:cNvSpPr/>
            <p:nvPr/>
          </p:nvSpPr>
          <p:spPr>
            <a:xfrm>
              <a:off x="595925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"/>
            <p:cNvSpPr/>
            <p:nvPr/>
          </p:nvSpPr>
          <p:spPr>
            <a:xfrm>
              <a:off x="63402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"/>
            <p:cNvSpPr/>
            <p:nvPr/>
          </p:nvSpPr>
          <p:spPr>
            <a:xfrm>
              <a:off x="67377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"/>
            <p:cNvSpPr/>
            <p:nvPr/>
          </p:nvSpPr>
          <p:spPr>
            <a:xfrm>
              <a:off x="7152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"/>
            <p:cNvSpPr/>
            <p:nvPr/>
          </p:nvSpPr>
          <p:spPr>
            <a:xfrm>
              <a:off x="7533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"/>
            <p:cNvSpPr/>
            <p:nvPr/>
          </p:nvSpPr>
          <p:spPr>
            <a:xfrm>
              <a:off x="794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"/>
            <p:cNvSpPr/>
            <p:nvPr/>
          </p:nvSpPr>
          <p:spPr>
            <a:xfrm>
              <a:off x="83282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"/>
            <p:cNvSpPr/>
            <p:nvPr/>
          </p:nvSpPr>
          <p:spPr>
            <a:xfrm>
              <a:off x="87257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"/>
            <p:cNvSpPr/>
            <p:nvPr/>
          </p:nvSpPr>
          <p:spPr>
            <a:xfrm>
              <a:off x="9139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"/>
            <p:cNvSpPr/>
            <p:nvPr/>
          </p:nvSpPr>
          <p:spPr>
            <a:xfrm>
              <a:off x="953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"/>
            <p:cNvSpPr/>
            <p:nvPr/>
          </p:nvSpPr>
          <p:spPr>
            <a:xfrm>
              <a:off x="9934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"/>
            <p:cNvSpPr/>
            <p:nvPr/>
          </p:nvSpPr>
          <p:spPr>
            <a:xfrm>
              <a:off x="10332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"/>
            <p:cNvSpPr/>
            <p:nvPr/>
          </p:nvSpPr>
          <p:spPr>
            <a:xfrm>
              <a:off x="10729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"/>
            <p:cNvSpPr/>
            <p:nvPr/>
          </p:nvSpPr>
          <p:spPr>
            <a:xfrm>
              <a:off x="11127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"/>
            <p:cNvSpPr/>
            <p:nvPr/>
          </p:nvSpPr>
          <p:spPr>
            <a:xfrm>
              <a:off x="1152500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"/>
            <p:cNvSpPr/>
            <p:nvPr/>
          </p:nvSpPr>
          <p:spPr>
            <a:xfrm>
              <a:off x="119227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"/>
            <p:cNvSpPr/>
            <p:nvPr/>
          </p:nvSpPr>
          <p:spPr>
            <a:xfrm>
              <a:off x="12320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"/>
            <p:cNvSpPr/>
            <p:nvPr/>
          </p:nvSpPr>
          <p:spPr>
            <a:xfrm>
              <a:off x="3176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"/>
            <p:cNvSpPr/>
            <p:nvPr/>
          </p:nvSpPr>
          <p:spPr>
            <a:xfrm>
              <a:off x="3557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"/>
            <p:cNvSpPr/>
            <p:nvPr/>
          </p:nvSpPr>
          <p:spPr>
            <a:xfrm>
              <a:off x="3971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"/>
            <p:cNvSpPr/>
            <p:nvPr/>
          </p:nvSpPr>
          <p:spPr>
            <a:xfrm>
              <a:off x="4352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"/>
            <p:cNvSpPr/>
            <p:nvPr/>
          </p:nvSpPr>
          <p:spPr>
            <a:xfrm>
              <a:off x="47500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"/>
            <p:cNvSpPr/>
            <p:nvPr/>
          </p:nvSpPr>
          <p:spPr>
            <a:xfrm>
              <a:off x="5164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"/>
            <p:cNvSpPr/>
            <p:nvPr/>
          </p:nvSpPr>
          <p:spPr>
            <a:xfrm>
              <a:off x="5545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"/>
            <p:cNvSpPr/>
            <p:nvPr/>
          </p:nvSpPr>
          <p:spPr>
            <a:xfrm>
              <a:off x="595925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"/>
            <p:cNvSpPr/>
            <p:nvPr/>
          </p:nvSpPr>
          <p:spPr>
            <a:xfrm>
              <a:off x="63402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"/>
            <p:cNvSpPr/>
            <p:nvPr/>
          </p:nvSpPr>
          <p:spPr>
            <a:xfrm>
              <a:off x="67377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"/>
            <p:cNvSpPr/>
            <p:nvPr/>
          </p:nvSpPr>
          <p:spPr>
            <a:xfrm>
              <a:off x="7152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"/>
            <p:cNvSpPr/>
            <p:nvPr/>
          </p:nvSpPr>
          <p:spPr>
            <a:xfrm>
              <a:off x="7533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"/>
            <p:cNvSpPr/>
            <p:nvPr/>
          </p:nvSpPr>
          <p:spPr>
            <a:xfrm>
              <a:off x="794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"/>
            <p:cNvSpPr/>
            <p:nvPr/>
          </p:nvSpPr>
          <p:spPr>
            <a:xfrm>
              <a:off x="83282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"/>
            <p:cNvSpPr/>
            <p:nvPr/>
          </p:nvSpPr>
          <p:spPr>
            <a:xfrm>
              <a:off x="87257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"/>
            <p:cNvSpPr/>
            <p:nvPr/>
          </p:nvSpPr>
          <p:spPr>
            <a:xfrm>
              <a:off x="9139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"/>
            <p:cNvSpPr/>
            <p:nvPr/>
          </p:nvSpPr>
          <p:spPr>
            <a:xfrm>
              <a:off x="953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"/>
            <p:cNvSpPr/>
            <p:nvPr/>
          </p:nvSpPr>
          <p:spPr>
            <a:xfrm>
              <a:off x="9934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"/>
            <p:cNvSpPr/>
            <p:nvPr/>
          </p:nvSpPr>
          <p:spPr>
            <a:xfrm>
              <a:off x="10332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"/>
            <p:cNvSpPr/>
            <p:nvPr/>
          </p:nvSpPr>
          <p:spPr>
            <a:xfrm>
              <a:off x="10729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"/>
            <p:cNvSpPr/>
            <p:nvPr/>
          </p:nvSpPr>
          <p:spPr>
            <a:xfrm>
              <a:off x="11127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"/>
            <p:cNvSpPr/>
            <p:nvPr/>
          </p:nvSpPr>
          <p:spPr>
            <a:xfrm>
              <a:off x="1152500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"/>
            <p:cNvSpPr/>
            <p:nvPr/>
          </p:nvSpPr>
          <p:spPr>
            <a:xfrm>
              <a:off x="119227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"/>
            <p:cNvSpPr/>
            <p:nvPr/>
          </p:nvSpPr>
          <p:spPr>
            <a:xfrm>
              <a:off x="12320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"/>
            <p:cNvSpPr/>
            <p:nvPr/>
          </p:nvSpPr>
          <p:spPr>
            <a:xfrm>
              <a:off x="276225" y="12775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"/>
            <p:cNvSpPr/>
            <p:nvPr/>
          </p:nvSpPr>
          <p:spPr>
            <a:xfrm>
              <a:off x="3176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"/>
            <p:cNvSpPr/>
            <p:nvPr/>
          </p:nvSpPr>
          <p:spPr>
            <a:xfrm>
              <a:off x="3557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"/>
            <p:cNvSpPr/>
            <p:nvPr/>
          </p:nvSpPr>
          <p:spPr>
            <a:xfrm>
              <a:off x="3971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"/>
            <p:cNvSpPr/>
            <p:nvPr/>
          </p:nvSpPr>
          <p:spPr>
            <a:xfrm>
              <a:off x="4352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"/>
            <p:cNvSpPr/>
            <p:nvPr/>
          </p:nvSpPr>
          <p:spPr>
            <a:xfrm>
              <a:off x="47500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"/>
            <p:cNvSpPr/>
            <p:nvPr/>
          </p:nvSpPr>
          <p:spPr>
            <a:xfrm>
              <a:off x="5164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"/>
            <p:cNvSpPr/>
            <p:nvPr/>
          </p:nvSpPr>
          <p:spPr>
            <a:xfrm>
              <a:off x="5545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"/>
            <p:cNvSpPr/>
            <p:nvPr/>
          </p:nvSpPr>
          <p:spPr>
            <a:xfrm>
              <a:off x="5959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"/>
            <p:cNvSpPr/>
            <p:nvPr/>
          </p:nvSpPr>
          <p:spPr>
            <a:xfrm>
              <a:off x="63402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"/>
            <p:cNvSpPr/>
            <p:nvPr/>
          </p:nvSpPr>
          <p:spPr>
            <a:xfrm>
              <a:off x="67377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"/>
            <p:cNvSpPr/>
            <p:nvPr/>
          </p:nvSpPr>
          <p:spPr>
            <a:xfrm>
              <a:off x="7152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"/>
            <p:cNvSpPr/>
            <p:nvPr/>
          </p:nvSpPr>
          <p:spPr>
            <a:xfrm>
              <a:off x="7533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"/>
            <p:cNvSpPr/>
            <p:nvPr/>
          </p:nvSpPr>
          <p:spPr>
            <a:xfrm>
              <a:off x="794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"/>
            <p:cNvSpPr/>
            <p:nvPr/>
          </p:nvSpPr>
          <p:spPr>
            <a:xfrm>
              <a:off x="83282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"/>
            <p:cNvSpPr/>
            <p:nvPr/>
          </p:nvSpPr>
          <p:spPr>
            <a:xfrm>
              <a:off x="87257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"/>
            <p:cNvSpPr/>
            <p:nvPr/>
          </p:nvSpPr>
          <p:spPr>
            <a:xfrm>
              <a:off x="9139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"/>
            <p:cNvSpPr/>
            <p:nvPr/>
          </p:nvSpPr>
          <p:spPr>
            <a:xfrm>
              <a:off x="953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"/>
            <p:cNvSpPr/>
            <p:nvPr/>
          </p:nvSpPr>
          <p:spPr>
            <a:xfrm>
              <a:off x="9934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"/>
            <p:cNvSpPr/>
            <p:nvPr/>
          </p:nvSpPr>
          <p:spPr>
            <a:xfrm>
              <a:off x="10332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"/>
            <p:cNvSpPr/>
            <p:nvPr/>
          </p:nvSpPr>
          <p:spPr>
            <a:xfrm>
              <a:off x="10729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"/>
            <p:cNvSpPr/>
            <p:nvPr/>
          </p:nvSpPr>
          <p:spPr>
            <a:xfrm>
              <a:off x="11127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"/>
            <p:cNvSpPr/>
            <p:nvPr/>
          </p:nvSpPr>
          <p:spPr>
            <a:xfrm>
              <a:off x="1152500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"/>
            <p:cNvSpPr/>
            <p:nvPr/>
          </p:nvSpPr>
          <p:spPr>
            <a:xfrm>
              <a:off x="119227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"/>
            <p:cNvSpPr/>
            <p:nvPr/>
          </p:nvSpPr>
          <p:spPr>
            <a:xfrm>
              <a:off x="12320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"/>
            <p:cNvSpPr/>
            <p:nvPr/>
          </p:nvSpPr>
          <p:spPr>
            <a:xfrm>
              <a:off x="276225" y="1243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"/>
            <p:cNvSpPr/>
            <p:nvPr/>
          </p:nvSpPr>
          <p:spPr>
            <a:xfrm>
              <a:off x="3176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2"/>
            <p:cNvSpPr/>
            <p:nvPr/>
          </p:nvSpPr>
          <p:spPr>
            <a:xfrm>
              <a:off x="355750" y="1243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2"/>
            <p:cNvSpPr/>
            <p:nvPr/>
          </p:nvSpPr>
          <p:spPr>
            <a:xfrm>
              <a:off x="3971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2"/>
            <p:cNvSpPr/>
            <p:nvPr/>
          </p:nvSpPr>
          <p:spPr>
            <a:xfrm>
              <a:off x="43525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2"/>
            <p:cNvSpPr/>
            <p:nvPr/>
          </p:nvSpPr>
          <p:spPr>
            <a:xfrm>
              <a:off x="47500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2"/>
            <p:cNvSpPr/>
            <p:nvPr/>
          </p:nvSpPr>
          <p:spPr>
            <a:xfrm>
              <a:off x="5164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2"/>
            <p:cNvSpPr/>
            <p:nvPr/>
          </p:nvSpPr>
          <p:spPr>
            <a:xfrm>
              <a:off x="5545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"/>
            <p:cNvSpPr/>
            <p:nvPr/>
          </p:nvSpPr>
          <p:spPr>
            <a:xfrm>
              <a:off x="5959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"/>
            <p:cNvSpPr/>
            <p:nvPr/>
          </p:nvSpPr>
          <p:spPr>
            <a:xfrm>
              <a:off x="63402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"/>
            <p:cNvSpPr/>
            <p:nvPr/>
          </p:nvSpPr>
          <p:spPr>
            <a:xfrm>
              <a:off x="67377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2"/>
            <p:cNvSpPr/>
            <p:nvPr/>
          </p:nvSpPr>
          <p:spPr>
            <a:xfrm>
              <a:off x="7152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2"/>
            <p:cNvSpPr/>
            <p:nvPr/>
          </p:nvSpPr>
          <p:spPr>
            <a:xfrm>
              <a:off x="7533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"/>
            <p:cNvSpPr/>
            <p:nvPr/>
          </p:nvSpPr>
          <p:spPr>
            <a:xfrm>
              <a:off x="794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"/>
            <p:cNvSpPr/>
            <p:nvPr/>
          </p:nvSpPr>
          <p:spPr>
            <a:xfrm>
              <a:off x="83282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"/>
            <p:cNvSpPr/>
            <p:nvPr/>
          </p:nvSpPr>
          <p:spPr>
            <a:xfrm>
              <a:off x="87257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"/>
            <p:cNvSpPr/>
            <p:nvPr/>
          </p:nvSpPr>
          <p:spPr>
            <a:xfrm>
              <a:off x="9139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"/>
            <p:cNvSpPr/>
            <p:nvPr/>
          </p:nvSpPr>
          <p:spPr>
            <a:xfrm>
              <a:off x="953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"/>
            <p:cNvSpPr/>
            <p:nvPr/>
          </p:nvSpPr>
          <p:spPr>
            <a:xfrm>
              <a:off x="9934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"/>
            <p:cNvSpPr/>
            <p:nvPr/>
          </p:nvSpPr>
          <p:spPr>
            <a:xfrm>
              <a:off x="10332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"/>
            <p:cNvSpPr/>
            <p:nvPr/>
          </p:nvSpPr>
          <p:spPr>
            <a:xfrm>
              <a:off x="10729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"/>
            <p:cNvSpPr/>
            <p:nvPr/>
          </p:nvSpPr>
          <p:spPr>
            <a:xfrm>
              <a:off x="11127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"/>
            <p:cNvSpPr/>
            <p:nvPr/>
          </p:nvSpPr>
          <p:spPr>
            <a:xfrm>
              <a:off x="1152500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"/>
            <p:cNvSpPr/>
            <p:nvPr/>
          </p:nvSpPr>
          <p:spPr>
            <a:xfrm>
              <a:off x="119227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"/>
            <p:cNvSpPr/>
            <p:nvPr/>
          </p:nvSpPr>
          <p:spPr>
            <a:xfrm>
              <a:off x="12320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"/>
            <p:cNvSpPr/>
            <p:nvPr/>
          </p:nvSpPr>
          <p:spPr>
            <a:xfrm>
              <a:off x="276225" y="1209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"/>
            <p:cNvSpPr/>
            <p:nvPr/>
          </p:nvSpPr>
          <p:spPr>
            <a:xfrm>
              <a:off x="3176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"/>
            <p:cNvSpPr/>
            <p:nvPr/>
          </p:nvSpPr>
          <p:spPr>
            <a:xfrm>
              <a:off x="355750" y="1209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"/>
            <p:cNvSpPr/>
            <p:nvPr/>
          </p:nvSpPr>
          <p:spPr>
            <a:xfrm>
              <a:off x="3971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"/>
            <p:cNvSpPr/>
            <p:nvPr/>
          </p:nvSpPr>
          <p:spPr>
            <a:xfrm>
              <a:off x="43525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"/>
            <p:cNvSpPr/>
            <p:nvPr/>
          </p:nvSpPr>
          <p:spPr>
            <a:xfrm>
              <a:off x="47500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"/>
            <p:cNvSpPr/>
            <p:nvPr/>
          </p:nvSpPr>
          <p:spPr>
            <a:xfrm>
              <a:off x="5164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"/>
            <p:cNvSpPr/>
            <p:nvPr/>
          </p:nvSpPr>
          <p:spPr>
            <a:xfrm>
              <a:off x="5545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"/>
            <p:cNvSpPr/>
            <p:nvPr/>
          </p:nvSpPr>
          <p:spPr>
            <a:xfrm>
              <a:off x="5959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"/>
            <p:cNvSpPr/>
            <p:nvPr/>
          </p:nvSpPr>
          <p:spPr>
            <a:xfrm>
              <a:off x="63402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"/>
            <p:cNvSpPr/>
            <p:nvPr/>
          </p:nvSpPr>
          <p:spPr>
            <a:xfrm>
              <a:off x="67377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"/>
            <p:cNvSpPr/>
            <p:nvPr/>
          </p:nvSpPr>
          <p:spPr>
            <a:xfrm>
              <a:off x="7152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"/>
            <p:cNvSpPr/>
            <p:nvPr/>
          </p:nvSpPr>
          <p:spPr>
            <a:xfrm>
              <a:off x="7533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"/>
            <p:cNvSpPr/>
            <p:nvPr/>
          </p:nvSpPr>
          <p:spPr>
            <a:xfrm>
              <a:off x="794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"/>
            <p:cNvSpPr/>
            <p:nvPr/>
          </p:nvSpPr>
          <p:spPr>
            <a:xfrm>
              <a:off x="83282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"/>
            <p:cNvSpPr/>
            <p:nvPr/>
          </p:nvSpPr>
          <p:spPr>
            <a:xfrm>
              <a:off x="87257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"/>
            <p:cNvSpPr/>
            <p:nvPr/>
          </p:nvSpPr>
          <p:spPr>
            <a:xfrm>
              <a:off x="9139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"/>
            <p:cNvSpPr/>
            <p:nvPr/>
          </p:nvSpPr>
          <p:spPr>
            <a:xfrm>
              <a:off x="953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"/>
            <p:cNvSpPr/>
            <p:nvPr/>
          </p:nvSpPr>
          <p:spPr>
            <a:xfrm>
              <a:off x="9934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"/>
            <p:cNvSpPr/>
            <p:nvPr/>
          </p:nvSpPr>
          <p:spPr>
            <a:xfrm>
              <a:off x="10332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"/>
            <p:cNvSpPr/>
            <p:nvPr/>
          </p:nvSpPr>
          <p:spPr>
            <a:xfrm>
              <a:off x="10729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"/>
            <p:cNvSpPr/>
            <p:nvPr/>
          </p:nvSpPr>
          <p:spPr>
            <a:xfrm>
              <a:off x="11127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"/>
            <p:cNvSpPr/>
            <p:nvPr/>
          </p:nvSpPr>
          <p:spPr>
            <a:xfrm>
              <a:off x="1152500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2"/>
            <p:cNvSpPr/>
            <p:nvPr/>
          </p:nvSpPr>
          <p:spPr>
            <a:xfrm>
              <a:off x="119227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2"/>
            <p:cNvSpPr/>
            <p:nvPr/>
          </p:nvSpPr>
          <p:spPr>
            <a:xfrm>
              <a:off x="12320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2"/>
            <p:cNvSpPr/>
            <p:nvPr/>
          </p:nvSpPr>
          <p:spPr>
            <a:xfrm>
              <a:off x="276225" y="11753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2"/>
            <p:cNvSpPr/>
            <p:nvPr/>
          </p:nvSpPr>
          <p:spPr>
            <a:xfrm>
              <a:off x="3176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"/>
            <p:cNvSpPr/>
            <p:nvPr/>
          </p:nvSpPr>
          <p:spPr>
            <a:xfrm>
              <a:off x="355750" y="11753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"/>
            <p:cNvSpPr/>
            <p:nvPr/>
          </p:nvSpPr>
          <p:spPr>
            <a:xfrm>
              <a:off x="3971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"/>
            <p:cNvSpPr/>
            <p:nvPr/>
          </p:nvSpPr>
          <p:spPr>
            <a:xfrm>
              <a:off x="435250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"/>
            <p:cNvSpPr/>
            <p:nvPr/>
          </p:nvSpPr>
          <p:spPr>
            <a:xfrm>
              <a:off x="475025" y="11753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"/>
            <p:cNvSpPr/>
            <p:nvPr/>
          </p:nvSpPr>
          <p:spPr>
            <a:xfrm>
              <a:off x="5164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"/>
            <p:cNvSpPr/>
            <p:nvPr/>
          </p:nvSpPr>
          <p:spPr>
            <a:xfrm>
              <a:off x="5545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"/>
            <p:cNvSpPr/>
            <p:nvPr/>
          </p:nvSpPr>
          <p:spPr>
            <a:xfrm>
              <a:off x="5959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"/>
            <p:cNvSpPr/>
            <p:nvPr/>
          </p:nvSpPr>
          <p:spPr>
            <a:xfrm>
              <a:off x="63402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"/>
            <p:cNvSpPr/>
            <p:nvPr/>
          </p:nvSpPr>
          <p:spPr>
            <a:xfrm>
              <a:off x="67377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"/>
            <p:cNvSpPr/>
            <p:nvPr/>
          </p:nvSpPr>
          <p:spPr>
            <a:xfrm>
              <a:off x="7152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"/>
            <p:cNvSpPr/>
            <p:nvPr/>
          </p:nvSpPr>
          <p:spPr>
            <a:xfrm>
              <a:off x="753300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"/>
            <p:cNvSpPr/>
            <p:nvPr/>
          </p:nvSpPr>
          <p:spPr>
            <a:xfrm>
              <a:off x="794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"/>
            <p:cNvSpPr/>
            <p:nvPr/>
          </p:nvSpPr>
          <p:spPr>
            <a:xfrm>
              <a:off x="8328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"/>
            <p:cNvSpPr/>
            <p:nvPr/>
          </p:nvSpPr>
          <p:spPr>
            <a:xfrm>
              <a:off x="87257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"/>
            <p:cNvSpPr/>
            <p:nvPr/>
          </p:nvSpPr>
          <p:spPr>
            <a:xfrm>
              <a:off x="9139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"/>
            <p:cNvSpPr/>
            <p:nvPr/>
          </p:nvSpPr>
          <p:spPr>
            <a:xfrm>
              <a:off x="953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"/>
            <p:cNvSpPr/>
            <p:nvPr/>
          </p:nvSpPr>
          <p:spPr>
            <a:xfrm>
              <a:off x="9934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"/>
            <p:cNvSpPr/>
            <p:nvPr/>
          </p:nvSpPr>
          <p:spPr>
            <a:xfrm>
              <a:off x="10332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"/>
            <p:cNvSpPr/>
            <p:nvPr/>
          </p:nvSpPr>
          <p:spPr>
            <a:xfrm>
              <a:off x="10729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"/>
            <p:cNvSpPr/>
            <p:nvPr/>
          </p:nvSpPr>
          <p:spPr>
            <a:xfrm>
              <a:off x="11127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2"/>
            <p:cNvSpPr/>
            <p:nvPr/>
          </p:nvSpPr>
          <p:spPr>
            <a:xfrm>
              <a:off x="1152500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2"/>
            <p:cNvSpPr/>
            <p:nvPr/>
          </p:nvSpPr>
          <p:spPr>
            <a:xfrm>
              <a:off x="119227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"/>
            <p:cNvSpPr/>
            <p:nvPr/>
          </p:nvSpPr>
          <p:spPr>
            <a:xfrm>
              <a:off x="12320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"/>
            <p:cNvSpPr/>
            <p:nvPr/>
          </p:nvSpPr>
          <p:spPr>
            <a:xfrm>
              <a:off x="2364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"/>
            <p:cNvSpPr/>
            <p:nvPr/>
          </p:nvSpPr>
          <p:spPr>
            <a:xfrm>
              <a:off x="276225" y="11412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"/>
            <p:cNvSpPr/>
            <p:nvPr/>
          </p:nvSpPr>
          <p:spPr>
            <a:xfrm>
              <a:off x="3176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"/>
            <p:cNvSpPr/>
            <p:nvPr/>
          </p:nvSpPr>
          <p:spPr>
            <a:xfrm>
              <a:off x="355750" y="11412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"/>
            <p:cNvSpPr/>
            <p:nvPr/>
          </p:nvSpPr>
          <p:spPr>
            <a:xfrm>
              <a:off x="3971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"/>
            <p:cNvSpPr/>
            <p:nvPr/>
          </p:nvSpPr>
          <p:spPr>
            <a:xfrm>
              <a:off x="43525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"/>
            <p:cNvSpPr/>
            <p:nvPr/>
          </p:nvSpPr>
          <p:spPr>
            <a:xfrm>
              <a:off x="47500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"/>
            <p:cNvSpPr/>
            <p:nvPr/>
          </p:nvSpPr>
          <p:spPr>
            <a:xfrm>
              <a:off x="5164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"/>
            <p:cNvSpPr/>
            <p:nvPr/>
          </p:nvSpPr>
          <p:spPr>
            <a:xfrm>
              <a:off x="5545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"/>
            <p:cNvSpPr/>
            <p:nvPr/>
          </p:nvSpPr>
          <p:spPr>
            <a:xfrm>
              <a:off x="5959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"/>
            <p:cNvSpPr/>
            <p:nvPr/>
          </p:nvSpPr>
          <p:spPr>
            <a:xfrm>
              <a:off x="63402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2"/>
            <p:cNvSpPr/>
            <p:nvPr/>
          </p:nvSpPr>
          <p:spPr>
            <a:xfrm>
              <a:off x="6737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2"/>
            <p:cNvSpPr/>
            <p:nvPr/>
          </p:nvSpPr>
          <p:spPr>
            <a:xfrm>
              <a:off x="7152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2"/>
            <p:cNvSpPr/>
            <p:nvPr/>
          </p:nvSpPr>
          <p:spPr>
            <a:xfrm>
              <a:off x="7533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2"/>
            <p:cNvSpPr/>
            <p:nvPr/>
          </p:nvSpPr>
          <p:spPr>
            <a:xfrm>
              <a:off x="794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2"/>
            <p:cNvSpPr/>
            <p:nvPr/>
          </p:nvSpPr>
          <p:spPr>
            <a:xfrm>
              <a:off x="83282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2"/>
            <p:cNvSpPr/>
            <p:nvPr/>
          </p:nvSpPr>
          <p:spPr>
            <a:xfrm>
              <a:off x="87257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2"/>
            <p:cNvSpPr/>
            <p:nvPr/>
          </p:nvSpPr>
          <p:spPr>
            <a:xfrm>
              <a:off x="9139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2"/>
            <p:cNvSpPr/>
            <p:nvPr/>
          </p:nvSpPr>
          <p:spPr>
            <a:xfrm>
              <a:off x="953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"/>
            <p:cNvSpPr/>
            <p:nvPr/>
          </p:nvSpPr>
          <p:spPr>
            <a:xfrm>
              <a:off x="9934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"/>
            <p:cNvSpPr/>
            <p:nvPr/>
          </p:nvSpPr>
          <p:spPr>
            <a:xfrm>
              <a:off x="10332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"/>
            <p:cNvSpPr/>
            <p:nvPr/>
          </p:nvSpPr>
          <p:spPr>
            <a:xfrm>
              <a:off x="10729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"/>
            <p:cNvSpPr/>
            <p:nvPr/>
          </p:nvSpPr>
          <p:spPr>
            <a:xfrm>
              <a:off x="11127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"/>
            <p:cNvSpPr/>
            <p:nvPr/>
          </p:nvSpPr>
          <p:spPr>
            <a:xfrm>
              <a:off x="1152500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"/>
            <p:cNvSpPr/>
            <p:nvPr/>
          </p:nvSpPr>
          <p:spPr>
            <a:xfrm>
              <a:off x="119227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2"/>
            <p:cNvSpPr/>
            <p:nvPr/>
          </p:nvSpPr>
          <p:spPr>
            <a:xfrm>
              <a:off x="12320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"/>
            <p:cNvSpPr/>
            <p:nvPr/>
          </p:nvSpPr>
          <p:spPr>
            <a:xfrm>
              <a:off x="2364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"/>
            <p:cNvSpPr/>
            <p:nvPr/>
          </p:nvSpPr>
          <p:spPr>
            <a:xfrm>
              <a:off x="2762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2"/>
            <p:cNvSpPr/>
            <p:nvPr/>
          </p:nvSpPr>
          <p:spPr>
            <a:xfrm>
              <a:off x="3176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"/>
            <p:cNvSpPr/>
            <p:nvPr/>
          </p:nvSpPr>
          <p:spPr>
            <a:xfrm>
              <a:off x="355750" y="110707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"/>
            <p:cNvSpPr/>
            <p:nvPr/>
          </p:nvSpPr>
          <p:spPr>
            <a:xfrm>
              <a:off x="3971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"/>
            <p:cNvSpPr/>
            <p:nvPr/>
          </p:nvSpPr>
          <p:spPr>
            <a:xfrm>
              <a:off x="43525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"/>
            <p:cNvSpPr/>
            <p:nvPr/>
          </p:nvSpPr>
          <p:spPr>
            <a:xfrm>
              <a:off x="47500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2"/>
            <p:cNvSpPr/>
            <p:nvPr/>
          </p:nvSpPr>
          <p:spPr>
            <a:xfrm>
              <a:off x="5164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2"/>
            <p:cNvSpPr/>
            <p:nvPr/>
          </p:nvSpPr>
          <p:spPr>
            <a:xfrm>
              <a:off x="5545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"/>
            <p:cNvSpPr/>
            <p:nvPr/>
          </p:nvSpPr>
          <p:spPr>
            <a:xfrm>
              <a:off x="5959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"/>
            <p:cNvSpPr/>
            <p:nvPr/>
          </p:nvSpPr>
          <p:spPr>
            <a:xfrm>
              <a:off x="6340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2"/>
            <p:cNvSpPr/>
            <p:nvPr/>
          </p:nvSpPr>
          <p:spPr>
            <a:xfrm>
              <a:off x="6737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2"/>
            <p:cNvSpPr/>
            <p:nvPr/>
          </p:nvSpPr>
          <p:spPr>
            <a:xfrm>
              <a:off x="7152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"/>
            <p:cNvSpPr/>
            <p:nvPr/>
          </p:nvSpPr>
          <p:spPr>
            <a:xfrm>
              <a:off x="7533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"/>
            <p:cNvSpPr/>
            <p:nvPr/>
          </p:nvSpPr>
          <p:spPr>
            <a:xfrm>
              <a:off x="794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"/>
            <p:cNvSpPr/>
            <p:nvPr/>
          </p:nvSpPr>
          <p:spPr>
            <a:xfrm>
              <a:off x="83282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"/>
            <p:cNvSpPr/>
            <p:nvPr/>
          </p:nvSpPr>
          <p:spPr>
            <a:xfrm>
              <a:off x="87257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2"/>
            <p:cNvSpPr/>
            <p:nvPr/>
          </p:nvSpPr>
          <p:spPr>
            <a:xfrm>
              <a:off x="9139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"/>
            <p:cNvSpPr/>
            <p:nvPr/>
          </p:nvSpPr>
          <p:spPr>
            <a:xfrm>
              <a:off x="953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"/>
            <p:cNvSpPr/>
            <p:nvPr/>
          </p:nvSpPr>
          <p:spPr>
            <a:xfrm>
              <a:off x="9934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"/>
            <p:cNvSpPr/>
            <p:nvPr/>
          </p:nvSpPr>
          <p:spPr>
            <a:xfrm>
              <a:off x="10332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"/>
            <p:cNvSpPr/>
            <p:nvPr/>
          </p:nvSpPr>
          <p:spPr>
            <a:xfrm>
              <a:off x="10729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"/>
            <p:cNvSpPr/>
            <p:nvPr/>
          </p:nvSpPr>
          <p:spPr>
            <a:xfrm>
              <a:off x="11127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"/>
            <p:cNvSpPr/>
            <p:nvPr/>
          </p:nvSpPr>
          <p:spPr>
            <a:xfrm>
              <a:off x="1152500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"/>
            <p:cNvSpPr/>
            <p:nvPr/>
          </p:nvSpPr>
          <p:spPr>
            <a:xfrm>
              <a:off x="119227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"/>
            <p:cNvSpPr/>
            <p:nvPr/>
          </p:nvSpPr>
          <p:spPr>
            <a:xfrm>
              <a:off x="12320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"/>
            <p:cNvSpPr/>
            <p:nvPr/>
          </p:nvSpPr>
          <p:spPr>
            <a:xfrm>
              <a:off x="2364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2"/>
            <p:cNvSpPr/>
            <p:nvPr/>
          </p:nvSpPr>
          <p:spPr>
            <a:xfrm>
              <a:off x="2762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2"/>
            <p:cNvSpPr/>
            <p:nvPr/>
          </p:nvSpPr>
          <p:spPr>
            <a:xfrm>
              <a:off x="3176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2"/>
            <p:cNvSpPr/>
            <p:nvPr/>
          </p:nvSpPr>
          <p:spPr>
            <a:xfrm>
              <a:off x="3557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2"/>
            <p:cNvSpPr/>
            <p:nvPr/>
          </p:nvSpPr>
          <p:spPr>
            <a:xfrm>
              <a:off x="3971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"/>
            <p:cNvSpPr/>
            <p:nvPr/>
          </p:nvSpPr>
          <p:spPr>
            <a:xfrm>
              <a:off x="4352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"/>
            <p:cNvSpPr/>
            <p:nvPr/>
          </p:nvSpPr>
          <p:spPr>
            <a:xfrm>
              <a:off x="47500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"/>
            <p:cNvSpPr/>
            <p:nvPr/>
          </p:nvSpPr>
          <p:spPr>
            <a:xfrm>
              <a:off x="5164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"/>
            <p:cNvSpPr/>
            <p:nvPr/>
          </p:nvSpPr>
          <p:spPr>
            <a:xfrm>
              <a:off x="5545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"/>
            <p:cNvSpPr/>
            <p:nvPr/>
          </p:nvSpPr>
          <p:spPr>
            <a:xfrm>
              <a:off x="5959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2"/>
            <p:cNvSpPr/>
            <p:nvPr/>
          </p:nvSpPr>
          <p:spPr>
            <a:xfrm>
              <a:off x="6340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"/>
            <p:cNvSpPr/>
            <p:nvPr/>
          </p:nvSpPr>
          <p:spPr>
            <a:xfrm>
              <a:off x="6737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"/>
            <p:cNvSpPr/>
            <p:nvPr/>
          </p:nvSpPr>
          <p:spPr>
            <a:xfrm>
              <a:off x="7152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"/>
            <p:cNvSpPr/>
            <p:nvPr/>
          </p:nvSpPr>
          <p:spPr>
            <a:xfrm>
              <a:off x="7533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"/>
            <p:cNvSpPr/>
            <p:nvPr/>
          </p:nvSpPr>
          <p:spPr>
            <a:xfrm>
              <a:off x="794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2"/>
            <p:cNvSpPr/>
            <p:nvPr/>
          </p:nvSpPr>
          <p:spPr>
            <a:xfrm>
              <a:off x="83282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"/>
            <p:cNvSpPr/>
            <p:nvPr/>
          </p:nvSpPr>
          <p:spPr>
            <a:xfrm>
              <a:off x="87257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"/>
            <p:cNvSpPr/>
            <p:nvPr/>
          </p:nvSpPr>
          <p:spPr>
            <a:xfrm>
              <a:off x="9139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2"/>
            <p:cNvSpPr/>
            <p:nvPr/>
          </p:nvSpPr>
          <p:spPr>
            <a:xfrm>
              <a:off x="953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2"/>
            <p:cNvSpPr/>
            <p:nvPr/>
          </p:nvSpPr>
          <p:spPr>
            <a:xfrm>
              <a:off x="9934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2"/>
            <p:cNvSpPr/>
            <p:nvPr/>
          </p:nvSpPr>
          <p:spPr>
            <a:xfrm>
              <a:off x="10332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2"/>
            <p:cNvSpPr/>
            <p:nvPr/>
          </p:nvSpPr>
          <p:spPr>
            <a:xfrm>
              <a:off x="10729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2"/>
            <p:cNvSpPr/>
            <p:nvPr/>
          </p:nvSpPr>
          <p:spPr>
            <a:xfrm>
              <a:off x="11127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2"/>
            <p:cNvSpPr/>
            <p:nvPr/>
          </p:nvSpPr>
          <p:spPr>
            <a:xfrm>
              <a:off x="1152500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2"/>
            <p:cNvSpPr/>
            <p:nvPr/>
          </p:nvSpPr>
          <p:spPr>
            <a:xfrm>
              <a:off x="119227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"/>
            <p:cNvSpPr/>
            <p:nvPr/>
          </p:nvSpPr>
          <p:spPr>
            <a:xfrm>
              <a:off x="12320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"/>
            <p:cNvSpPr/>
            <p:nvPr/>
          </p:nvSpPr>
          <p:spPr>
            <a:xfrm>
              <a:off x="2364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"/>
            <p:cNvSpPr/>
            <p:nvPr/>
          </p:nvSpPr>
          <p:spPr>
            <a:xfrm>
              <a:off x="2762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"/>
            <p:cNvSpPr/>
            <p:nvPr/>
          </p:nvSpPr>
          <p:spPr>
            <a:xfrm>
              <a:off x="3176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"/>
            <p:cNvSpPr/>
            <p:nvPr/>
          </p:nvSpPr>
          <p:spPr>
            <a:xfrm>
              <a:off x="3557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2"/>
            <p:cNvSpPr/>
            <p:nvPr/>
          </p:nvSpPr>
          <p:spPr>
            <a:xfrm>
              <a:off x="3971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2"/>
            <p:cNvSpPr/>
            <p:nvPr/>
          </p:nvSpPr>
          <p:spPr>
            <a:xfrm>
              <a:off x="4352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"/>
            <p:cNvSpPr/>
            <p:nvPr/>
          </p:nvSpPr>
          <p:spPr>
            <a:xfrm>
              <a:off x="47500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"/>
            <p:cNvSpPr/>
            <p:nvPr/>
          </p:nvSpPr>
          <p:spPr>
            <a:xfrm>
              <a:off x="5164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2"/>
            <p:cNvSpPr/>
            <p:nvPr/>
          </p:nvSpPr>
          <p:spPr>
            <a:xfrm>
              <a:off x="5545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2"/>
            <p:cNvSpPr/>
            <p:nvPr/>
          </p:nvSpPr>
          <p:spPr>
            <a:xfrm>
              <a:off x="5959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2"/>
            <p:cNvSpPr/>
            <p:nvPr/>
          </p:nvSpPr>
          <p:spPr>
            <a:xfrm>
              <a:off x="6340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"/>
            <p:cNvSpPr/>
            <p:nvPr/>
          </p:nvSpPr>
          <p:spPr>
            <a:xfrm>
              <a:off x="6737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"/>
            <p:cNvSpPr/>
            <p:nvPr/>
          </p:nvSpPr>
          <p:spPr>
            <a:xfrm>
              <a:off x="7152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2"/>
            <p:cNvSpPr/>
            <p:nvPr/>
          </p:nvSpPr>
          <p:spPr>
            <a:xfrm>
              <a:off x="7533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2"/>
            <p:cNvSpPr/>
            <p:nvPr/>
          </p:nvSpPr>
          <p:spPr>
            <a:xfrm>
              <a:off x="794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2"/>
            <p:cNvSpPr/>
            <p:nvPr/>
          </p:nvSpPr>
          <p:spPr>
            <a:xfrm>
              <a:off x="83282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2"/>
            <p:cNvSpPr/>
            <p:nvPr/>
          </p:nvSpPr>
          <p:spPr>
            <a:xfrm>
              <a:off x="87257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2"/>
            <p:cNvSpPr/>
            <p:nvPr/>
          </p:nvSpPr>
          <p:spPr>
            <a:xfrm>
              <a:off x="9139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2"/>
            <p:cNvSpPr/>
            <p:nvPr/>
          </p:nvSpPr>
          <p:spPr>
            <a:xfrm>
              <a:off x="953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2"/>
            <p:cNvSpPr/>
            <p:nvPr/>
          </p:nvSpPr>
          <p:spPr>
            <a:xfrm>
              <a:off x="9934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2"/>
            <p:cNvSpPr/>
            <p:nvPr/>
          </p:nvSpPr>
          <p:spPr>
            <a:xfrm>
              <a:off x="10332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2"/>
            <p:cNvSpPr/>
            <p:nvPr/>
          </p:nvSpPr>
          <p:spPr>
            <a:xfrm>
              <a:off x="10729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2"/>
            <p:cNvSpPr/>
            <p:nvPr/>
          </p:nvSpPr>
          <p:spPr>
            <a:xfrm>
              <a:off x="11127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2"/>
            <p:cNvSpPr/>
            <p:nvPr/>
          </p:nvSpPr>
          <p:spPr>
            <a:xfrm>
              <a:off x="1152500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2"/>
            <p:cNvSpPr/>
            <p:nvPr/>
          </p:nvSpPr>
          <p:spPr>
            <a:xfrm>
              <a:off x="119227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2"/>
            <p:cNvSpPr/>
            <p:nvPr/>
          </p:nvSpPr>
          <p:spPr>
            <a:xfrm>
              <a:off x="12320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2"/>
            <p:cNvSpPr/>
            <p:nvPr/>
          </p:nvSpPr>
          <p:spPr>
            <a:xfrm>
              <a:off x="2364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2"/>
            <p:cNvSpPr/>
            <p:nvPr/>
          </p:nvSpPr>
          <p:spPr>
            <a:xfrm>
              <a:off x="276225" y="10048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2"/>
            <p:cNvSpPr/>
            <p:nvPr/>
          </p:nvSpPr>
          <p:spPr>
            <a:xfrm>
              <a:off x="3176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2"/>
            <p:cNvSpPr/>
            <p:nvPr/>
          </p:nvSpPr>
          <p:spPr>
            <a:xfrm>
              <a:off x="355750" y="10047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"/>
            <p:cNvSpPr/>
            <p:nvPr/>
          </p:nvSpPr>
          <p:spPr>
            <a:xfrm>
              <a:off x="3971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"/>
            <p:cNvSpPr/>
            <p:nvPr/>
          </p:nvSpPr>
          <p:spPr>
            <a:xfrm>
              <a:off x="435250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"/>
            <p:cNvSpPr/>
            <p:nvPr/>
          </p:nvSpPr>
          <p:spPr>
            <a:xfrm>
              <a:off x="475025" y="10048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"/>
            <p:cNvSpPr/>
            <p:nvPr/>
          </p:nvSpPr>
          <p:spPr>
            <a:xfrm>
              <a:off x="5164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"/>
            <p:cNvSpPr/>
            <p:nvPr/>
          </p:nvSpPr>
          <p:spPr>
            <a:xfrm>
              <a:off x="5545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2"/>
            <p:cNvSpPr/>
            <p:nvPr/>
          </p:nvSpPr>
          <p:spPr>
            <a:xfrm>
              <a:off x="5959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2"/>
            <p:cNvSpPr/>
            <p:nvPr/>
          </p:nvSpPr>
          <p:spPr>
            <a:xfrm>
              <a:off x="63402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"/>
            <p:cNvSpPr/>
            <p:nvPr/>
          </p:nvSpPr>
          <p:spPr>
            <a:xfrm>
              <a:off x="6737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"/>
            <p:cNvSpPr/>
            <p:nvPr/>
          </p:nvSpPr>
          <p:spPr>
            <a:xfrm>
              <a:off x="7152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"/>
            <p:cNvSpPr/>
            <p:nvPr/>
          </p:nvSpPr>
          <p:spPr>
            <a:xfrm>
              <a:off x="753300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2"/>
            <p:cNvSpPr/>
            <p:nvPr/>
          </p:nvSpPr>
          <p:spPr>
            <a:xfrm>
              <a:off x="794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2"/>
            <p:cNvSpPr/>
            <p:nvPr/>
          </p:nvSpPr>
          <p:spPr>
            <a:xfrm>
              <a:off x="8328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"/>
            <p:cNvSpPr/>
            <p:nvPr/>
          </p:nvSpPr>
          <p:spPr>
            <a:xfrm>
              <a:off x="87257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"/>
            <p:cNvSpPr/>
            <p:nvPr/>
          </p:nvSpPr>
          <p:spPr>
            <a:xfrm>
              <a:off x="9139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"/>
            <p:cNvSpPr/>
            <p:nvPr/>
          </p:nvSpPr>
          <p:spPr>
            <a:xfrm>
              <a:off x="953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"/>
            <p:cNvSpPr/>
            <p:nvPr/>
          </p:nvSpPr>
          <p:spPr>
            <a:xfrm>
              <a:off x="9934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"/>
            <p:cNvSpPr/>
            <p:nvPr/>
          </p:nvSpPr>
          <p:spPr>
            <a:xfrm>
              <a:off x="10332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2"/>
            <p:cNvSpPr/>
            <p:nvPr/>
          </p:nvSpPr>
          <p:spPr>
            <a:xfrm>
              <a:off x="10729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2"/>
            <p:cNvSpPr/>
            <p:nvPr/>
          </p:nvSpPr>
          <p:spPr>
            <a:xfrm>
              <a:off x="11127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"/>
            <p:cNvSpPr/>
            <p:nvPr/>
          </p:nvSpPr>
          <p:spPr>
            <a:xfrm>
              <a:off x="1152500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2"/>
            <p:cNvSpPr/>
            <p:nvPr/>
          </p:nvSpPr>
          <p:spPr>
            <a:xfrm>
              <a:off x="119227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"/>
            <p:cNvSpPr/>
            <p:nvPr/>
          </p:nvSpPr>
          <p:spPr>
            <a:xfrm>
              <a:off x="12320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2"/>
            <p:cNvSpPr/>
            <p:nvPr/>
          </p:nvSpPr>
          <p:spPr>
            <a:xfrm>
              <a:off x="276225" y="9707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"/>
            <p:cNvSpPr/>
            <p:nvPr/>
          </p:nvSpPr>
          <p:spPr>
            <a:xfrm>
              <a:off x="3176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"/>
            <p:cNvSpPr/>
            <p:nvPr/>
          </p:nvSpPr>
          <p:spPr>
            <a:xfrm>
              <a:off x="355750" y="97065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"/>
            <p:cNvSpPr/>
            <p:nvPr/>
          </p:nvSpPr>
          <p:spPr>
            <a:xfrm>
              <a:off x="3971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"/>
            <p:cNvSpPr/>
            <p:nvPr/>
          </p:nvSpPr>
          <p:spPr>
            <a:xfrm>
              <a:off x="43525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"/>
            <p:cNvSpPr/>
            <p:nvPr/>
          </p:nvSpPr>
          <p:spPr>
            <a:xfrm>
              <a:off x="47500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"/>
            <p:cNvSpPr/>
            <p:nvPr/>
          </p:nvSpPr>
          <p:spPr>
            <a:xfrm>
              <a:off x="5164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2"/>
            <p:cNvSpPr/>
            <p:nvPr/>
          </p:nvSpPr>
          <p:spPr>
            <a:xfrm>
              <a:off x="5545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"/>
            <p:cNvSpPr/>
            <p:nvPr/>
          </p:nvSpPr>
          <p:spPr>
            <a:xfrm>
              <a:off x="5959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"/>
            <p:cNvSpPr/>
            <p:nvPr/>
          </p:nvSpPr>
          <p:spPr>
            <a:xfrm>
              <a:off x="63402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"/>
            <p:cNvSpPr/>
            <p:nvPr/>
          </p:nvSpPr>
          <p:spPr>
            <a:xfrm>
              <a:off x="67377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"/>
            <p:cNvSpPr/>
            <p:nvPr/>
          </p:nvSpPr>
          <p:spPr>
            <a:xfrm>
              <a:off x="7152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2"/>
            <p:cNvSpPr/>
            <p:nvPr/>
          </p:nvSpPr>
          <p:spPr>
            <a:xfrm>
              <a:off x="7533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2"/>
            <p:cNvSpPr/>
            <p:nvPr/>
          </p:nvSpPr>
          <p:spPr>
            <a:xfrm>
              <a:off x="794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2"/>
            <p:cNvSpPr/>
            <p:nvPr/>
          </p:nvSpPr>
          <p:spPr>
            <a:xfrm>
              <a:off x="83282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2"/>
            <p:cNvSpPr/>
            <p:nvPr/>
          </p:nvSpPr>
          <p:spPr>
            <a:xfrm>
              <a:off x="87257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2"/>
            <p:cNvSpPr/>
            <p:nvPr/>
          </p:nvSpPr>
          <p:spPr>
            <a:xfrm>
              <a:off x="9139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2"/>
            <p:cNvSpPr/>
            <p:nvPr/>
          </p:nvSpPr>
          <p:spPr>
            <a:xfrm>
              <a:off x="953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2"/>
            <p:cNvSpPr/>
            <p:nvPr/>
          </p:nvSpPr>
          <p:spPr>
            <a:xfrm>
              <a:off x="9934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"/>
            <p:cNvSpPr/>
            <p:nvPr/>
          </p:nvSpPr>
          <p:spPr>
            <a:xfrm>
              <a:off x="10332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2"/>
            <p:cNvSpPr/>
            <p:nvPr/>
          </p:nvSpPr>
          <p:spPr>
            <a:xfrm>
              <a:off x="10729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2"/>
            <p:cNvSpPr/>
            <p:nvPr/>
          </p:nvSpPr>
          <p:spPr>
            <a:xfrm>
              <a:off x="11127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2"/>
            <p:cNvSpPr/>
            <p:nvPr/>
          </p:nvSpPr>
          <p:spPr>
            <a:xfrm>
              <a:off x="1152500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2"/>
            <p:cNvSpPr/>
            <p:nvPr/>
          </p:nvSpPr>
          <p:spPr>
            <a:xfrm>
              <a:off x="119227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2"/>
            <p:cNvSpPr/>
            <p:nvPr/>
          </p:nvSpPr>
          <p:spPr>
            <a:xfrm>
              <a:off x="12320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2"/>
            <p:cNvSpPr/>
            <p:nvPr/>
          </p:nvSpPr>
          <p:spPr>
            <a:xfrm>
              <a:off x="276225" y="9366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2"/>
            <p:cNvSpPr/>
            <p:nvPr/>
          </p:nvSpPr>
          <p:spPr>
            <a:xfrm>
              <a:off x="3176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2"/>
            <p:cNvSpPr/>
            <p:nvPr/>
          </p:nvSpPr>
          <p:spPr>
            <a:xfrm>
              <a:off x="355750" y="936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2"/>
            <p:cNvSpPr/>
            <p:nvPr/>
          </p:nvSpPr>
          <p:spPr>
            <a:xfrm>
              <a:off x="3971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2"/>
            <p:cNvSpPr/>
            <p:nvPr/>
          </p:nvSpPr>
          <p:spPr>
            <a:xfrm>
              <a:off x="435250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2"/>
            <p:cNvSpPr/>
            <p:nvPr/>
          </p:nvSpPr>
          <p:spPr>
            <a:xfrm>
              <a:off x="475025" y="9366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2"/>
            <p:cNvSpPr/>
            <p:nvPr/>
          </p:nvSpPr>
          <p:spPr>
            <a:xfrm>
              <a:off x="5164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2"/>
            <p:cNvSpPr/>
            <p:nvPr/>
          </p:nvSpPr>
          <p:spPr>
            <a:xfrm>
              <a:off x="5545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2"/>
            <p:cNvSpPr/>
            <p:nvPr/>
          </p:nvSpPr>
          <p:spPr>
            <a:xfrm>
              <a:off x="5959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2"/>
            <p:cNvSpPr/>
            <p:nvPr/>
          </p:nvSpPr>
          <p:spPr>
            <a:xfrm>
              <a:off x="63402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2"/>
            <p:cNvSpPr/>
            <p:nvPr/>
          </p:nvSpPr>
          <p:spPr>
            <a:xfrm>
              <a:off x="67377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2"/>
            <p:cNvSpPr/>
            <p:nvPr/>
          </p:nvSpPr>
          <p:spPr>
            <a:xfrm>
              <a:off x="7152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2"/>
            <p:cNvSpPr/>
            <p:nvPr/>
          </p:nvSpPr>
          <p:spPr>
            <a:xfrm>
              <a:off x="753300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2"/>
            <p:cNvSpPr/>
            <p:nvPr/>
          </p:nvSpPr>
          <p:spPr>
            <a:xfrm>
              <a:off x="794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2"/>
            <p:cNvSpPr/>
            <p:nvPr/>
          </p:nvSpPr>
          <p:spPr>
            <a:xfrm>
              <a:off x="8328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2"/>
            <p:cNvSpPr/>
            <p:nvPr/>
          </p:nvSpPr>
          <p:spPr>
            <a:xfrm>
              <a:off x="87257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2"/>
            <p:cNvSpPr/>
            <p:nvPr/>
          </p:nvSpPr>
          <p:spPr>
            <a:xfrm>
              <a:off x="9139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2"/>
            <p:cNvSpPr/>
            <p:nvPr/>
          </p:nvSpPr>
          <p:spPr>
            <a:xfrm>
              <a:off x="953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2"/>
            <p:cNvSpPr/>
            <p:nvPr/>
          </p:nvSpPr>
          <p:spPr>
            <a:xfrm>
              <a:off x="9934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2"/>
            <p:cNvSpPr/>
            <p:nvPr/>
          </p:nvSpPr>
          <p:spPr>
            <a:xfrm>
              <a:off x="10332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2"/>
            <p:cNvSpPr/>
            <p:nvPr/>
          </p:nvSpPr>
          <p:spPr>
            <a:xfrm>
              <a:off x="10729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2"/>
            <p:cNvSpPr/>
            <p:nvPr/>
          </p:nvSpPr>
          <p:spPr>
            <a:xfrm>
              <a:off x="11127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2"/>
            <p:cNvSpPr/>
            <p:nvPr/>
          </p:nvSpPr>
          <p:spPr>
            <a:xfrm>
              <a:off x="1152500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2"/>
            <p:cNvSpPr/>
            <p:nvPr/>
          </p:nvSpPr>
          <p:spPr>
            <a:xfrm>
              <a:off x="119227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2"/>
            <p:cNvSpPr/>
            <p:nvPr/>
          </p:nvSpPr>
          <p:spPr>
            <a:xfrm>
              <a:off x="12320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2"/>
            <p:cNvSpPr/>
            <p:nvPr/>
          </p:nvSpPr>
          <p:spPr>
            <a:xfrm>
              <a:off x="276225" y="9024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2"/>
            <p:cNvSpPr/>
            <p:nvPr/>
          </p:nvSpPr>
          <p:spPr>
            <a:xfrm>
              <a:off x="3176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2"/>
            <p:cNvSpPr/>
            <p:nvPr/>
          </p:nvSpPr>
          <p:spPr>
            <a:xfrm>
              <a:off x="355750" y="9024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2"/>
            <p:cNvSpPr/>
            <p:nvPr/>
          </p:nvSpPr>
          <p:spPr>
            <a:xfrm>
              <a:off x="3971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2"/>
            <p:cNvSpPr/>
            <p:nvPr/>
          </p:nvSpPr>
          <p:spPr>
            <a:xfrm>
              <a:off x="43525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2"/>
            <p:cNvSpPr/>
            <p:nvPr/>
          </p:nvSpPr>
          <p:spPr>
            <a:xfrm>
              <a:off x="47500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2"/>
            <p:cNvSpPr/>
            <p:nvPr/>
          </p:nvSpPr>
          <p:spPr>
            <a:xfrm>
              <a:off x="5164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2"/>
            <p:cNvSpPr/>
            <p:nvPr/>
          </p:nvSpPr>
          <p:spPr>
            <a:xfrm>
              <a:off x="5545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2"/>
            <p:cNvSpPr/>
            <p:nvPr/>
          </p:nvSpPr>
          <p:spPr>
            <a:xfrm>
              <a:off x="5959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2"/>
            <p:cNvSpPr/>
            <p:nvPr/>
          </p:nvSpPr>
          <p:spPr>
            <a:xfrm>
              <a:off x="63402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2"/>
            <p:cNvSpPr/>
            <p:nvPr/>
          </p:nvSpPr>
          <p:spPr>
            <a:xfrm>
              <a:off x="67377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2"/>
            <p:cNvSpPr/>
            <p:nvPr/>
          </p:nvSpPr>
          <p:spPr>
            <a:xfrm>
              <a:off x="7152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2"/>
            <p:cNvSpPr/>
            <p:nvPr/>
          </p:nvSpPr>
          <p:spPr>
            <a:xfrm>
              <a:off x="7533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2"/>
            <p:cNvSpPr/>
            <p:nvPr/>
          </p:nvSpPr>
          <p:spPr>
            <a:xfrm>
              <a:off x="794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2"/>
            <p:cNvSpPr/>
            <p:nvPr/>
          </p:nvSpPr>
          <p:spPr>
            <a:xfrm>
              <a:off x="83282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2"/>
            <p:cNvSpPr/>
            <p:nvPr/>
          </p:nvSpPr>
          <p:spPr>
            <a:xfrm>
              <a:off x="87257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2"/>
            <p:cNvSpPr/>
            <p:nvPr/>
          </p:nvSpPr>
          <p:spPr>
            <a:xfrm>
              <a:off x="9139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2"/>
            <p:cNvSpPr/>
            <p:nvPr/>
          </p:nvSpPr>
          <p:spPr>
            <a:xfrm>
              <a:off x="953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2"/>
            <p:cNvSpPr/>
            <p:nvPr/>
          </p:nvSpPr>
          <p:spPr>
            <a:xfrm>
              <a:off x="9934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2"/>
            <p:cNvSpPr/>
            <p:nvPr/>
          </p:nvSpPr>
          <p:spPr>
            <a:xfrm>
              <a:off x="10332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2"/>
            <p:cNvSpPr/>
            <p:nvPr/>
          </p:nvSpPr>
          <p:spPr>
            <a:xfrm>
              <a:off x="10729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2"/>
            <p:cNvSpPr/>
            <p:nvPr/>
          </p:nvSpPr>
          <p:spPr>
            <a:xfrm>
              <a:off x="11127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2"/>
            <p:cNvSpPr/>
            <p:nvPr/>
          </p:nvSpPr>
          <p:spPr>
            <a:xfrm>
              <a:off x="1152500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2"/>
            <p:cNvSpPr/>
            <p:nvPr/>
          </p:nvSpPr>
          <p:spPr>
            <a:xfrm>
              <a:off x="119227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2"/>
            <p:cNvSpPr/>
            <p:nvPr/>
          </p:nvSpPr>
          <p:spPr>
            <a:xfrm>
              <a:off x="12320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2"/>
            <p:cNvSpPr/>
            <p:nvPr/>
          </p:nvSpPr>
          <p:spPr>
            <a:xfrm>
              <a:off x="276225" y="8683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2"/>
            <p:cNvSpPr/>
            <p:nvPr/>
          </p:nvSpPr>
          <p:spPr>
            <a:xfrm>
              <a:off x="3176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2"/>
            <p:cNvSpPr/>
            <p:nvPr/>
          </p:nvSpPr>
          <p:spPr>
            <a:xfrm>
              <a:off x="355750" y="8683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2"/>
            <p:cNvSpPr/>
            <p:nvPr/>
          </p:nvSpPr>
          <p:spPr>
            <a:xfrm>
              <a:off x="3971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2"/>
            <p:cNvSpPr/>
            <p:nvPr/>
          </p:nvSpPr>
          <p:spPr>
            <a:xfrm>
              <a:off x="43525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2"/>
            <p:cNvSpPr/>
            <p:nvPr/>
          </p:nvSpPr>
          <p:spPr>
            <a:xfrm>
              <a:off x="47500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2"/>
            <p:cNvSpPr/>
            <p:nvPr/>
          </p:nvSpPr>
          <p:spPr>
            <a:xfrm>
              <a:off x="5164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2"/>
            <p:cNvSpPr/>
            <p:nvPr/>
          </p:nvSpPr>
          <p:spPr>
            <a:xfrm>
              <a:off x="5545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2"/>
            <p:cNvSpPr/>
            <p:nvPr/>
          </p:nvSpPr>
          <p:spPr>
            <a:xfrm>
              <a:off x="5959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2"/>
            <p:cNvSpPr/>
            <p:nvPr/>
          </p:nvSpPr>
          <p:spPr>
            <a:xfrm>
              <a:off x="63402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2"/>
            <p:cNvSpPr/>
            <p:nvPr/>
          </p:nvSpPr>
          <p:spPr>
            <a:xfrm>
              <a:off x="67377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2"/>
            <p:cNvSpPr/>
            <p:nvPr/>
          </p:nvSpPr>
          <p:spPr>
            <a:xfrm>
              <a:off x="7152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2"/>
            <p:cNvSpPr/>
            <p:nvPr/>
          </p:nvSpPr>
          <p:spPr>
            <a:xfrm>
              <a:off x="7533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2"/>
            <p:cNvSpPr/>
            <p:nvPr/>
          </p:nvSpPr>
          <p:spPr>
            <a:xfrm>
              <a:off x="794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2"/>
            <p:cNvSpPr/>
            <p:nvPr/>
          </p:nvSpPr>
          <p:spPr>
            <a:xfrm>
              <a:off x="83282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2"/>
            <p:cNvSpPr/>
            <p:nvPr/>
          </p:nvSpPr>
          <p:spPr>
            <a:xfrm>
              <a:off x="87257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2"/>
            <p:cNvSpPr/>
            <p:nvPr/>
          </p:nvSpPr>
          <p:spPr>
            <a:xfrm>
              <a:off x="9139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2"/>
            <p:cNvSpPr/>
            <p:nvPr/>
          </p:nvSpPr>
          <p:spPr>
            <a:xfrm>
              <a:off x="953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2"/>
            <p:cNvSpPr/>
            <p:nvPr/>
          </p:nvSpPr>
          <p:spPr>
            <a:xfrm>
              <a:off x="9934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2"/>
            <p:cNvSpPr/>
            <p:nvPr/>
          </p:nvSpPr>
          <p:spPr>
            <a:xfrm>
              <a:off x="10332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2"/>
            <p:cNvSpPr/>
            <p:nvPr/>
          </p:nvSpPr>
          <p:spPr>
            <a:xfrm>
              <a:off x="10729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2"/>
            <p:cNvSpPr/>
            <p:nvPr/>
          </p:nvSpPr>
          <p:spPr>
            <a:xfrm>
              <a:off x="11127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2"/>
            <p:cNvSpPr/>
            <p:nvPr/>
          </p:nvSpPr>
          <p:spPr>
            <a:xfrm>
              <a:off x="1152500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2"/>
            <p:cNvSpPr/>
            <p:nvPr/>
          </p:nvSpPr>
          <p:spPr>
            <a:xfrm>
              <a:off x="119227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2"/>
            <p:cNvSpPr/>
            <p:nvPr/>
          </p:nvSpPr>
          <p:spPr>
            <a:xfrm>
              <a:off x="12320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2"/>
            <p:cNvSpPr/>
            <p:nvPr/>
          </p:nvSpPr>
          <p:spPr>
            <a:xfrm>
              <a:off x="3176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2"/>
            <p:cNvSpPr/>
            <p:nvPr/>
          </p:nvSpPr>
          <p:spPr>
            <a:xfrm>
              <a:off x="355750" y="834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2"/>
            <p:cNvSpPr/>
            <p:nvPr/>
          </p:nvSpPr>
          <p:spPr>
            <a:xfrm>
              <a:off x="3971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2"/>
            <p:cNvSpPr/>
            <p:nvPr/>
          </p:nvSpPr>
          <p:spPr>
            <a:xfrm>
              <a:off x="435250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2"/>
            <p:cNvSpPr/>
            <p:nvPr/>
          </p:nvSpPr>
          <p:spPr>
            <a:xfrm>
              <a:off x="475025" y="83427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2"/>
            <p:cNvSpPr/>
            <p:nvPr/>
          </p:nvSpPr>
          <p:spPr>
            <a:xfrm>
              <a:off x="5164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2"/>
            <p:cNvSpPr/>
            <p:nvPr/>
          </p:nvSpPr>
          <p:spPr>
            <a:xfrm>
              <a:off x="5545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2"/>
            <p:cNvSpPr/>
            <p:nvPr/>
          </p:nvSpPr>
          <p:spPr>
            <a:xfrm>
              <a:off x="595925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2"/>
            <p:cNvSpPr/>
            <p:nvPr/>
          </p:nvSpPr>
          <p:spPr>
            <a:xfrm>
              <a:off x="63402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2"/>
            <p:cNvSpPr/>
            <p:nvPr/>
          </p:nvSpPr>
          <p:spPr>
            <a:xfrm>
              <a:off x="67377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2"/>
            <p:cNvSpPr/>
            <p:nvPr/>
          </p:nvSpPr>
          <p:spPr>
            <a:xfrm>
              <a:off x="7152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2"/>
            <p:cNvSpPr/>
            <p:nvPr/>
          </p:nvSpPr>
          <p:spPr>
            <a:xfrm>
              <a:off x="753300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2"/>
            <p:cNvSpPr/>
            <p:nvPr/>
          </p:nvSpPr>
          <p:spPr>
            <a:xfrm>
              <a:off x="794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2"/>
            <p:cNvSpPr/>
            <p:nvPr/>
          </p:nvSpPr>
          <p:spPr>
            <a:xfrm>
              <a:off x="8328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2"/>
            <p:cNvSpPr/>
            <p:nvPr/>
          </p:nvSpPr>
          <p:spPr>
            <a:xfrm>
              <a:off x="872575" y="8342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2"/>
            <p:cNvSpPr/>
            <p:nvPr/>
          </p:nvSpPr>
          <p:spPr>
            <a:xfrm>
              <a:off x="9139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2"/>
            <p:cNvSpPr/>
            <p:nvPr/>
          </p:nvSpPr>
          <p:spPr>
            <a:xfrm>
              <a:off x="953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2"/>
            <p:cNvSpPr/>
            <p:nvPr/>
          </p:nvSpPr>
          <p:spPr>
            <a:xfrm>
              <a:off x="9934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2"/>
            <p:cNvSpPr/>
            <p:nvPr/>
          </p:nvSpPr>
          <p:spPr>
            <a:xfrm>
              <a:off x="10332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2"/>
            <p:cNvSpPr/>
            <p:nvPr/>
          </p:nvSpPr>
          <p:spPr>
            <a:xfrm>
              <a:off x="10729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2"/>
            <p:cNvSpPr/>
            <p:nvPr/>
          </p:nvSpPr>
          <p:spPr>
            <a:xfrm>
              <a:off x="11127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2"/>
            <p:cNvSpPr/>
            <p:nvPr/>
          </p:nvSpPr>
          <p:spPr>
            <a:xfrm>
              <a:off x="1152500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2"/>
            <p:cNvSpPr/>
            <p:nvPr/>
          </p:nvSpPr>
          <p:spPr>
            <a:xfrm>
              <a:off x="119227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2"/>
            <p:cNvSpPr/>
            <p:nvPr/>
          </p:nvSpPr>
          <p:spPr>
            <a:xfrm>
              <a:off x="12320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2"/>
            <p:cNvSpPr/>
            <p:nvPr/>
          </p:nvSpPr>
          <p:spPr>
            <a:xfrm>
              <a:off x="3176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2"/>
            <p:cNvSpPr/>
            <p:nvPr/>
          </p:nvSpPr>
          <p:spPr>
            <a:xfrm>
              <a:off x="355750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2"/>
            <p:cNvSpPr/>
            <p:nvPr/>
          </p:nvSpPr>
          <p:spPr>
            <a:xfrm>
              <a:off x="3971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2"/>
            <p:cNvSpPr/>
            <p:nvPr/>
          </p:nvSpPr>
          <p:spPr>
            <a:xfrm>
              <a:off x="43525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2"/>
            <p:cNvSpPr/>
            <p:nvPr/>
          </p:nvSpPr>
          <p:spPr>
            <a:xfrm>
              <a:off x="47500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2"/>
            <p:cNvSpPr/>
            <p:nvPr/>
          </p:nvSpPr>
          <p:spPr>
            <a:xfrm>
              <a:off x="5164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2"/>
            <p:cNvSpPr/>
            <p:nvPr/>
          </p:nvSpPr>
          <p:spPr>
            <a:xfrm>
              <a:off x="5545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2"/>
            <p:cNvSpPr/>
            <p:nvPr/>
          </p:nvSpPr>
          <p:spPr>
            <a:xfrm>
              <a:off x="595925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2"/>
            <p:cNvSpPr/>
            <p:nvPr/>
          </p:nvSpPr>
          <p:spPr>
            <a:xfrm>
              <a:off x="63402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2"/>
            <p:cNvSpPr/>
            <p:nvPr/>
          </p:nvSpPr>
          <p:spPr>
            <a:xfrm>
              <a:off x="67377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2"/>
            <p:cNvSpPr/>
            <p:nvPr/>
          </p:nvSpPr>
          <p:spPr>
            <a:xfrm>
              <a:off x="7152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2"/>
            <p:cNvSpPr/>
            <p:nvPr/>
          </p:nvSpPr>
          <p:spPr>
            <a:xfrm>
              <a:off x="7533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2"/>
            <p:cNvSpPr/>
            <p:nvPr/>
          </p:nvSpPr>
          <p:spPr>
            <a:xfrm>
              <a:off x="794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2"/>
            <p:cNvSpPr/>
            <p:nvPr/>
          </p:nvSpPr>
          <p:spPr>
            <a:xfrm>
              <a:off x="832825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2"/>
            <p:cNvSpPr/>
            <p:nvPr/>
          </p:nvSpPr>
          <p:spPr>
            <a:xfrm>
              <a:off x="872575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2"/>
            <p:cNvSpPr/>
            <p:nvPr/>
          </p:nvSpPr>
          <p:spPr>
            <a:xfrm>
              <a:off x="9139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2"/>
            <p:cNvSpPr/>
            <p:nvPr/>
          </p:nvSpPr>
          <p:spPr>
            <a:xfrm>
              <a:off x="953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2"/>
            <p:cNvSpPr/>
            <p:nvPr/>
          </p:nvSpPr>
          <p:spPr>
            <a:xfrm>
              <a:off x="9934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2"/>
            <p:cNvSpPr/>
            <p:nvPr/>
          </p:nvSpPr>
          <p:spPr>
            <a:xfrm>
              <a:off x="10332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2"/>
            <p:cNvSpPr/>
            <p:nvPr/>
          </p:nvSpPr>
          <p:spPr>
            <a:xfrm>
              <a:off x="10729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2"/>
            <p:cNvSpPr/>
            <p:nvPr/>
          </p:nvSpPr>
          <p:spPr>
            <a:xfrm>
              <a:off x="11127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2"/>
            <p:cNvSpPr/>
            <p:nvPr/>
          </p:nvSpPr>
          <p:spPr>
            <a:xfrm>
              <a:off x="1152500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2"/>
            <p:cNvSpPr/>
            <p:nvPr/>
          </p:nvSpPr>
          <p:spPr>
            <a:xfrm>
              <a:off x="119227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2"/>
            <p:cNvSpPr/>
            <p:nvPr/>
          </p:nvSpPr>
          <p:spPr>
            <a:xfrm>
              <a:off x="12320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2"/>
            <p:cNvSpPr/>
            <p:nvPr/>
          </p:nvSpPr>
          <p:spPr>
            <a:xfrm>
              <a:off x="355750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2"/>
            <p:cNvSpPr/>
            <p:nvPr/>
          </p:nvSpPr>
          <p:spPr>
            <a:xfrm>
              <a:off x="3971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2"/>
            <p:cNvSpPr/>
            <p:nvPr/>
          </p:nvSpPr>
          <p:spPr>
            <a:xfrm>
              <a:off x="435250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2"/>
            <p:cNvSpPr/>
            <p:nvPr/>
          </p:nvSpPr>
          <p:spPr>
            <a:xfrm>
              <a:off x="475025" y="7660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2"/>
            <p:cNvSpPr/>
            <p:nvPr/>
          </p:nvSpPr>
          <p:spPr>
            <a:xfrm>
              <a:off x="5164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2"/>
            <p:cNvSpPr/>
            <p:nvPr/>
          </p:nvSpPr>
          <p:spPr>
            <a:xfrm>
              <a:off x="5545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2"/>
            <p:cNvSpPr/>
            <p:nvPr/>
          </p:nvSpPr>
          <p:spPr>
            <a:xfrm>
              <a:off x="595925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2"/>
            <p:cNvSpPr/>
            <p:nvPr/>
          </p:nvSpPr>
          <p:spPr>
            <a:xfrm>
              <a:off x="63402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2"/>
            <p:cNvSpPr/>
            <p:nvPr/>
          </p:nvSpPr>
          <p:spPr>
            <a:xfrm>
              <a:off x="67377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2"/>
            <p:cNvSpPr/>
            <p:nvPr/>
          </p:nvSpPr>
          <p:spPr>
            <a:xfrm>
              <a:off x="7152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2"/>
            <p:cNvSpPr/>
            <p:nvPr/>
          </p:nvSpPr>
          <p:spPr>
            <a:xfrm>
              <a:off x="753300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2"/>
            <p:cNvSpPr/>
            <p:nvPr/>
          </p:nvSpPr>
          <p:spPr>
            <a:xfrm>
              <a:off x="794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2"/>
            <p:cNvSpPr/>
            <p:nvPr/>
          </p:nvSpPr>
          <p:spPr>
            <a:xfrm>
              <a:off x="8328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2"/>
            <p:cNvSpPr/>
            <p:nvPr/>
          </p:nvSpPr>
          <p:spPr>
            <a:xfrm>
              <a:off x="872575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2"/>
            <p:cNvSpPr/>
            <p:nvPr/>
          </p:nvSpPr>
          <p:spPr>
            <a:xfrm>
              <a:off x="9139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2"/>
            <p:cNvSpPr/>
            <p:nvPr/>
          </p:nvSpPr>
          <p:spPr>
            <a:xfrm>
              <a:off x="953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2"/>
            <p:cNvSpPr/>
            <p:nvPr/>
          </p:nvSpPr>
          <p:spPr>
            <a:xfrm>
              <a:off x="9934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2"/>
            <p:cNvSpPr/>
            <p:nvPr/>
          </p:nvSpPr>
          <p:spPr>
            <a:xfrm>
              <a:off x="10332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2"/>
            <p:cNvSpPr/>
            <p:nvPr/>
          </p:nvSpPr>
          <p:spPr>
            <a:xfrm>
              <a:off x="107297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2"/>
            <p:cNvSpPr/>
            <p:nvPr/>
          </p:nvSpPr>
          <p:spPr>
            <a:xfrm>
              <a:off x="11127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2"/>
            <p:cNvSpPr/>
            <p:nvPr/>
          </p:nvSpPr>
          <p:spPr>
            <a:xfrm>
              <a:off x="1152500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2"/>
            <p:cNvSpPr/>
            <p:nvPr/>
          </p:nvSpPr>
          <p:spPr>
            <a:xfrm>
              <a:off x="119227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2"/>
            <p:cNvSpPr/>
            <p:nvPr/>
          </p:nvSpPr>
          <p:spPr>
            <a:xfrm>
              <a:off x="12320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2"/>
            <p:cNvSpPr/>
            <p:nvPr/>
          </p:nvSpPr>
          <p:spPr>
            <a:xfrm>
              <a:off x="355750" y="7319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2"/>
            <p:cNvSpPr/>
            <p:nvPr/>
          </p:nvSpPr>
          <p:spPr>
            <a:xfrm>
              <a:off x="3971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2"/>
            <p:cNvSpPr/>
            <p:nvPr/>
          </p:nvSpPr>
          <p:spPr>
            <a:xfrm>
              <a:off x="435250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2"/>
            <p:cNvSpPr/>
            <p:nvPr/>
          </p:nvSpPr>
          <p:spPr>
            <a:xfrm>
              <a:off x="475025" y="7319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2"/>
            <p:cNvSpPr/>
            <p:nvPr/>
          </p:nvSpPr>
          <p:spPr>
            <a:xfrm>
              <a:off x="5164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2"/>
            <p:cNvSpPr/>
            <p:nvPr/>
          </p:nvSpPr>
          <p:spPr>
            <a:xfrm>
              <a:off x="5545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2"/>
            <p:cNvSpPr/>
            <p:nvPr/>
          </p:nvSpPr>
          <p:spPr>
            <a:xfrm>
              <a:off x="595925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2"/>
            <p:cNvSpPr/>
            <p:nvPr/>
          </p:nvSpPr>
          <p:spPr>
            <a:xfrm>
              <a:off x="63402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2"/>
            <p:cNvSpPr/>
            <p:nvPr/>
          </p:nvSpPr>
          <p:spPr>
            <a:xfrm>
              <a:off x="67377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2"/>
            <p:cNvSpPr/>
            <p:nvPr/>
          </p:nvSpPr>
          <p:spPr>
            <a:xfrm>
              <a:off x="7152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2"/>
            <p:cNvSpPr/>
            <p:nvPr/>
          </p:nvSpPr>
          <p:spPr>
            <a:xfrm>
              <a:off x="753300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2"/>
            <p:cNvSpPr/>
            <p:nvPr/>
          </p:nvSpPr>
          <p:spPr>
            <a:xfrm>
              <a:off x="794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2"/>
            <p:cNvSpPr/>
            <p:nvPr/>
          </p:nvSpPr>
          <p:spPr>
            <a:xfrm>
              <a:off x="8328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2"/>
            <p:cNvSpPr/>
            <p:nvPr/>
          </p:nvSpPr>
          <p:spPr>
            <a:xfrm>
              <a:off x="87257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2"/>
            <p:cNvSpPr/>
            <p:nvPr/>
          </p:nvSpPr>
          <p:spPr>
            <a:xfrm>
              <a:off x="9139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2"/>
            <p:cNvSpPr/>
            <p:nvPr/>
          </p:nvSpPr>
          <p:spPr>
            <a:xfrm>
              <a:off x="953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2"/>
            <p:cNvSpPr/>
            <p:nvPr/>
          </p:nvSpPr>
          <p:spPr>
            <a:xfrm>
              <a:off x="9934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2"/>
            <p:cNvSpPr/>
            <p:nvPr/>
          </p:nvSpPr>
          <p:spPr>
            <a:xfrm>
              <a:off x="10332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2"/>
            <p:cNvSpPr/>
            <p:nvPr/>
          </p:nvSpPr>
          <p:spPr>
            <a:xfrm>
              <a:off x="107297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2"/>
            <p:cNvSpPr/>
            <p:nvPr/>
          </p:nvSpPr>
          <p:spPr>
            <a:xfrm>
              <a:off x="11127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2"/>
            <p:cNvSpPr/>
            <p:nvPr/>
          </p:nvSpPr>
          <p:spPr>
            <a:xfrm>
              <a:off x="1152500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2"/>
            <p:cNvSpPr/>
            <p:nvPr/>
          </p:nvSpPr>
          <p:spPr>
            <a:xfrm>
              <a:off x="119227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2"/>
            <p:cNvSpPr/>
            <p:nvPr/>
          </p:nvSpPr>
          <p:spPr>
            <a:xfrm>
              <a:off x="12320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2"/>
            <p:cNvSpPr/>
            <p:nvPr/>
          </p:nvSpPr>
          <p:spPr>
            <a:xfrm>
              <a:off x="3971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2"/>
            <p:cNvSpPr/>
            <p:nvPr/>
          </p:nvSpPr>
          <p:spPr>
            <a:xfrm>
              <a:off x="43525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2"/>
            <p:cNvSpPr/>
            <p:nvPr/>
          </p:nvSpPr>
          <p:spPr>
            <a:xfrm>
              <a:off x="47500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2"/>
            <p:cNvSpPr/>
            <p:nvPr/>
          </p:nvSpPr>
          <p:spPr>
            <a:xfrm>
              <a:off x="51642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2"/>
            <p:cNvSpPr/>
            <p:nvPr/>
          </p:nvSpPr>
          <p:spPr>
            <a:xfrm>
              <a:off x="5545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2"/>
            <p:cNvSpPr/>
            <p:nvPr/>
          </p:nvSpPr>
          <p:spPr>
            <a:xfrm>
              <a:off x="595925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2"/>
            <p:cNvSpPr/>
            <p:nvPr/>
          </p:nvSpPr>
          <p:spPr>
            <a:xfrm>
              <a:off x="63402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2"/>
            <p:cNvSpPr/>
            <p:nvPr/>
          </p:nvSpPr>
          <p:spPr>
            <a:xfrm>
              <a:off x="67377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2"/>
            <p:cNvSpPr/>
            <p:nvPr/>
          </p:nvSpPr>
          <p:spPr>
            <a:xfrm>
              <a:off x="7152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2"/>
            <p:cNvSpPr/>
            <p:nvPr/>
          </p:nvSpPr>
          <p:spPr>
            <a:xfrm>
              <a:off x="7533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2"/>
            <p:cNvSpPr/>
            <p:nvPr/>
          </p:nvSpPr>
          <p:spPr>
            <a:xfrm>
              <a:off x="794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2"/>
            <p:cNvSpPr/>
            <p:nvPr/>
          </p:nvSpPr>
          <p:spPr>
            <a:xfrm>
              <a:off x="83282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2"/>
            <p:cNvSpPr/>
            <p:nvPr/>
          </p:nvSpPr>
          <p:spPr>
            <a:xfrm>
              <a:off x="87257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2"/>
            <p:cNvSpPr/>
            <p:nvPr/>
          </p:nvSpPr>
          <p:spPr>
            <a:xfrm>
              <a:off x="9139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2"/>
            <p:cNvSpPr/>
            <p:nvPr/>
          </p:nvSpPr>
          <p:spPr>
            <a:xfrm>
              <a:off x="953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2"/>
            <p:cNvSpPr/>
            <p:nvPr/>
          </p:nvSpPr>
          <p:spPr>
            <a:xfrm>
              <a:off x="9934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2"/>
            <p:cNvSpPr/>
            <p:nvPr/>
          </p:nvSpPr>
          <p:spPr>
            <a:xfrm>
              <a:off x="10332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2"/>
            <p:cNvSpPr/>
            <p:nvPr/>
          </p:nvSpPr>
          <p:spPr>
            <a:xfrm>
              <a:off x="107297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2"/>
            <p:cNvSpPr/>
            <p:nvPr/>
          </p:nvSpPr>
          <p:spPr>
            <a:xfrm>
              <a:off x="11127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2"/>
            <p:cNvSpPr/>
            <p:nvPr/>
          </p:nvSpPr>
          <p:spPr>
            <a:xfrm>
              <a:off x="1152500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2"/>
            <p:cNvSpPr/>
            <p:nvPr/>
          </p:nvSpPr>
          <p:spPr>
            <a:xfrm>
              <a:off x="119227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2"/>
            <p:cNvSpPr/>
            <p:nvPr/>
          </p:nvSpPr>
          <p:spPr>
            <a:xfrm>
              <a:off x="4352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2"/>
            <p:cNvSpPr/>
            <p:nvPr/>
          </p:nvSpPr>
          <p:spPr>
            <a:xfrm>
              <a:off x="475025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2"/>
            <p:cNvSpPr/>
            <p:nvPr/>
          </p:nvSpPr>
          <p:spPr>
            <a:xfrm>
              <a:off x="514750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2"/>
            <p:cNvSpPr/>
            <p:nvPr/>
          </p:nvSpPr>
          <p:spPr>
            <a:xfrm>
              <a:off x="5545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2"/>
            <p:cNvSpPr/>
            <p:nvPr/>
          </p:nvSpPr>
          <p:spPr>
            <a:xfrm>
              <a:off x="594250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2"/>
            <p:cNvSpPr/>
            <p:nvPr/>
          </p:nvSpPr>
          <p:spPr>
            <a:xfrm>
              <a:off x="63402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2"/>
            <p:cNvSpPr/>
            <p:nvPr/>
          </p:nvSpPr>
          <p:spPr>
            <a:xfrm>
              <a:off x="67377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2"/>
            <p:cNvSpPr/>
            <p:nvPr/>
          </p:nvSpPr>
          <p:spPr>
            <a:xfrm>
              <a:off x="713525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2"/>
            <p:cNvSpPr/>
            <p:nvPr/>
          </p:nvSpPr>
          <p:spPr>
            <a:xfrm>
              <a:off x="7533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2"/>
            <p:cNvSpPr/>
            <p:nvPr/>
          </p:nvSpPr>
          <p:spPr>
            <a:xfrm>
              <a:off x="79307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2"/>
            <p:cNvSpPr/>
            <p:nvPr/>
          </p:nvSpPr>
          <p:spPr>
            <a:xfrm>
              <a:off x="832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2"/>
            <p:cNvSpPr/>
            <p:nvPr/>
          </p:nvSpPr>
          <p:spPr>
            <a:xfrm>
              <a:off x="872575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2"/>
            <p:cNvSpPr/>
            <p:nvPr/>
          </p:nvSpPr>
          <p:spPr>
            <a:xfrm>
              <a:off x="9123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2"/>
            <p:cNvSpPr/>
            <p:nvPr/>
          </p:nvSpPr>
          <p:spPr>
            <a:xfrm>
              <a:off x="952100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2"/>
            <p:cNvSpPr/>
            <p:nvPr/>
          </p:nvSpPr>
          <p:spPr>
            <a:xfrm>
              <a:off x="991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2"/>
            <p:cNvSpPr/>
            <p:nvPr/>
          </p:nvSpPr>
          <p:spPr>
            <a:xfrm>
              <a:off x="10316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2"/>
            <p:cNvSpPr/>
            <p:nvPr/>
          </p:nvSpPr>
          <p:spPr>
            <a:xfrm>
              <a:off x="10713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2"/>
            <p:cNvSpPr/>
            <p:nvPr/>
          </p:nvSpPr>
          <p:spPr>
            <a:xfrm>
              <a:off x="111110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2"/>
            <p:cNvSpPr/>
            <p:nvPr/>
          </p:nvSpPr>
          <p:spPr>
            <a:xfrm>
              <a:off x="11508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2"/>
            <p:cNvSpPr/>
            <p:nvPr/>
          </p:nvSpPr>
          <p:spPr>
            <a:xfrm>
              <a:off x="4750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2"/>
            <p:cNvSpPr/>
            <p:nvPr/>
          </p:nvSpPr>
          <p:spPr>
            <a:xfrm>
              <a:off x="514750" y="6296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2"/>
            <p:cNvSpPr/>
            <p:nvPr/>
          </p:nvSpPr>
          <p:spPr>
            <a:xfrm>
              <a:off x="5545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2"/>
            <p:cNvSpPr/>
            <p:nvPr/>
          </p:nvSpPr>
          <p:spPr>
            <a:xfrm>
              <a:off x="594250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2"/>
            <p:cNvSpPr/>
            <p:nvPr/>
          </p:nvSpPr>
          <p:spPr>
            <a:xfrm>
              <a:off x="63402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2"/>
            <p:cNvSpPr/>
            <p:nvPr/>
          </p:nvSpPr>
          <p:spPr>
            <a:xfrm>
              <a:off x="67377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2"/>
            <p:cNvSpPr/>
            <p:nvPr/>
          </p:nvSpPr>
          <p:spPr>
            <a:xfrm>
              <a:off x="71352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2"/>
            <p:cNvSpPr/>
            <p:nvPr/>
          </p:nvSpPr>
          <p:spPr>
            <a:xfrm>
              <a:off x="7533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2"/>
            <p:cNvSpPr/>
            <p:nvPr/>
          </p:nvSpPr>
          <p:spPr>
            <a:xfrm>
              <a:off x="793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2"/>
            <p:cNvSpPr/>
            <p:nvPr/>
          </p:nvSpPr>
          <p:spPr>
            <a:xfrm>
              <a:off x="832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2"/>
            <p:cNvSpPr/>
            <p:nvPr/>
          </p:nvSpPr>
          <p:spPr>
            <a:xfrm>
              <a:off x="8725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2"/>
            <p:cNvSpPr/>
            <p:nvPr/>
          </p:nvSpPr>
          <p:spPr>
            <a:xfrm>
              <a:off x="9123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2"/>
            <p:cNvSpPr/>
            <p:nvPr/>
          </p:nvSpPr>
          <p:spPr>
            <a:xfrm>
              <a:off x="952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2"/>
            <p:cNvSpPr/>
            <p:nvPr/>
          </p:nvSpPr>
          <p:spPr>
            <a:xfrm>
              <a:off x="991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2"/>
            <p:cNvSpPr/>
            <p:nvPr/>
          </p:nvSpPr>
          <p:spPr>
            <a:xfrm>
              <a:off x="103157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2"/>
            <p:cNvSpPr/>
            <p:nvPr/>
          </p:nvSpPr>
          <p:spPr>
            <a:xfrm>
              <a:off x="107135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2"/>
            <p:cNvSpPr/>
            <p:nvPr/>
          </p:nvSpPr>
          <p:spPr>
            <a:xfrm>
              <a:off x="11111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2"/>
            <p:cNvSpPr/>
            <p:nvPr/>
          </p:nvSpPr>
          <p:spPr>
            <a:xfrm>
              <a:off x="514750" y="5955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2"/>
            <p:cNvSpPr/>
            <p:nvPr/>
          </p:nvSpPr>
          <p:spPr>
            <a:xfrm>
              <a:off x="5545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2"/>
            <p:cNvSpPr/>
            <p:nvPr/>
          </p:nvSpPr>
          <p:spPr>
            <a:xfrm>
              <a:off x="594250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2"/>
            <p:cNvSpPr/>
            <p:nvPr/>
          </p:nvSpPr>
          <p:spPr>
            <a:xfrm>
              <a:off x="63402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2"/>
            <p:cNvSpPr/>
            <p:nvPr/>
          </p:nvSpPr>
          <p:spPr>
            <a:xfrm>
              <a:off x="67377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2"/>
            <p:cNvSpPr/>
            <p:nvPr/>
          </p:nvSpPr>
          <p:spPr>
            <a:xfrm>
              <a:off x="713525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2"/>
            <p:cNvSpPr/>
            <p:nvPr/>
          </p:nvSpPr>
          <p:spPr>
            <a:xfrm>
              <a:off x="7533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2"/>
            <p:cNvSpPr/>
            <p:nvPr/>
          </p:nvSpPr>
          <p:spPr>
            <a:xfrm>
              <a:off x="7930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2"/>
            <p:cNvSpPr/>
            <p:nvPr/>
          </p:nvSpPr>
          <p:spPr>
            <a:xfrm>
              <a:off x="832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2"/>
            <p:cNvSpPr/>
            <p:nvPr/>
          </p:nvSpPr>
          <p:spPr>
            <a:xfrm>
              <a:off x="8725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2"/>
            <p:cNvSpPr/>
            <p:nvPr/>
          </p:nvSpPr>
          <p:spPr>
            <a:xfrm>
              <a:off x="9123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2"/>
            <p:cNvSpPr/>
            <p:nvPr/>
          </p:nvSpPr>
          <p:spPr>
            <a:xfrm>
              <a:off x="952100" y="59552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2"/>
            <p:cNvSpPr/>
            <p:nvPr/>
          </p:nvSpPr>
          <p:spPr>
            <a:xfrm>
              <a:off x="991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2"/>
            <p:cNvSpPr/>
            <p:nvPr/>
          </p:nvSpPr>
          <p:spPr>
            <a:xfrm>
              <a:off x="10316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2"/>
            <p:cNvSpPr/>
            <p:nvPr/>
          </p:nvSpPr>
          <p:spPr>
            <a:xfrm>
              <a:off x="1071350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2"/>
            <p:cNvSpPr/>
            <p:nvPr/>
          </p:nvSpPr>
          <p:spPr>
            <a:xfrm>
              <a:off x="594250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2"/>
            <p:cNvSpPr/>
            <p:nvPr/>
          </p:nvSpPr>
          <p:spPr>
            <a:xfrm>
              <a:off x="63402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2"/>
            <p:cNvSpPr/>
            <p:nvPr/>
          </p:nvSpPr>
          <p:spPr>
            <a:xfrm>
              <a:off x="67377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2"/>
            <p:cNvSpPr/>
            <p:nvPr/>
          </p:nvSpPr>
          <p:spPr>
            <a:xfrm>
              <a:off x="713525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2"/>
            <p:cNvSpPr/>
            <p:nvPr/>
          </p:nvSpPr>
          <p:spPr>
            <a:xfrm>
              <a:off x="753300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2"/>
            <p:cNvSpPr/>
            <p:nvPr/>
          </p:nvSpPr>
          <p:spPr>
            <a:xfrm>
              <a:off x="793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2"/>
            <p:cNvSpPr/>
            <p:nvPr/>
          </p:nvSpPr>
          <p:spPr>
            <a:xfrm>
              <a:off x="832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2"/>
            <p:cNvSpPr/>
            <p:nvPr/>
          </p:nvSpPr>
          <p:spPr>
            <a:xfrm>
              <a:off x="8725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2"/>
            <p:cNvSpPr/>
            <p:nvPr/>
          </p:nvSpPr>
          <p:spPr>
            <a:xfrm>
              <a:off x="9123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2"/>
            <p:cNvSpPr/>
            <p:nvPr/>
          </p:nvSpPr>
          <p:spPr>
            <a:xfrm>
              <a:off x="952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2"/>
            <p:cNvSpPr/>
            <p:nvPr/>
          </p:nvSpPr>
          <p:spPr>
            <a:xfrm>
              <a:off x="991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2"/>
            <p:cNvSpPr/>
            <p:nvPr/>
          </p:nvSpPr>
          <p:spPr>
            <a:xfrm>
              <a:off x="673775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2"/>
            <p:cNvSpPr/>
            <p:nvPr/>
          </p:nvSpPr>
          <p:spPr>
            <a:xfrm>
              <a:off x="713525" y="527300"/>
              <a:ext cx="11400" cy="9750"/>
            </a:xfrm>
            <a:custGeom>
              <a:rect b="b" l="l" r="r" t="t"/>
              <a:pathLst>
                <a:path extrusionOk="0" h="390" w="456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2"/>
            <p:cNvSpPr/>
            <p:nvPr/>
          </p:nvSpPr>
          <p:spPr>
            <a:xfrm>
              <a:off x="753300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2"/>
            <p:cNvSpPr/>
            <p:nvPr/>
          </p:nvSpPr>
          <p:spPr>
            <a:xfrm>
              <a:off x="7930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2"/>
            <p:cNvSpPr/>
            <p:nvPr/>
          </p:nvSpPr>
          <p:spPr>
            <a:xfrm>
              <a:off x="8328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2"/>
            <p:cNvSpPr/>
            <p:nvPr/>
          </p:nvSpPr>
          <p:spPr>
            <a:xfrm>
              <a:off x="8725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2"/>
            <p:cNvSpPr/>
            <p:nvPr/>
          </p:nvSpPr>
          <p:spPr>
            <a:xfrm>
              <a:off x="9123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"/>
            <p:cNvSpPr/>
            <p:nvPr/>
          </p:nvSpPr>
          <p:spPr>
            <a:xfrm>
              <a:off x="594250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2"/>
            <p:cNvSpPr/>
            <p:nvPr/>
          </p:nvSpPr>
          <p:spPr>
            <a:xfrm>
              <a:off x="63402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2"/>
            <p:cNvSpPr/>
            <p:nvPr/>
          </p:nvSpPr>
          <p:spPr>
            <a:xfrm>
              <a:off x="67377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2"/>
            <p:cNvSpPr/>
            <p:nvPr/>
          </p:nvSpPr>
          <p:spPr>
            <a:xfrm>
              <a:off x="713525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2"/>
            <p:cNvSpPr/>
            <p:nvPr/>
          </p:nvSpPr>
          <p:spPr>
            <a:xfrm>
              <a:off x="753300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2"/>
            <p:cNvSpPr/>
            <p:nvPr/>
          </p:nvSpPr>
          <p:spPr>
            <a:xfrm>
              <a:off x="793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2"/>
            <p:cNvSpPr/>
            <p:nvPr/>
          </p:nvSpPr>
          <p:spPr>
            <a:xfrm>
              <a:off x="832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2"/>
            <p:cNvSpPr/>
            <p:nvPr/>
          </p:nvSpPr>
          <p:spPr>
            <a:xfrm>
              <a:off x="8725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2"/>
            <p:cNvSpPr/>
            <p:nvPr/>
          </p:nvSpPr>
          <p:spPr>
            <a:xfrm>
              <a:off x="9123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2"/>
            <p:cNvSpPr/>
            <p:nvPr/>
          </p:nvSpPr>
          <p:spPr>
            <a:xfrm>
              <a:off x="952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2"/>
            <p:cNvSpPr/>
            <p:nvPr/>
          </p:nvSpPr>
          <p:spPr>
            <a:xfrm>
              <a:off x="991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2"/>
            <p:cNvSpPr/>
            <p:nvPr/>
          </p:nvSpPr>
          <p:spPr>
            <a:xfrm>
              <a:off x="5147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2"/>
            <p:cNvSpPr/>
            <p:nvPr/>
          </p:nvSpPr>
          <p:spPr>
            <a:xfrm>
              <a:off x="5545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2"/>
            <p:cNvSpPr/>
            <p:nvPr/>
          </p:nvSpPr>
          <p:spPr>
            <a:xfrm>
              <a:off x="594250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"/>
            <p:cNvSpPr/>
            <p:nvPr/>
          </p:nvSpPr>
          <p:spPr>
            <a:xfrm>
              <a:off x="63402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2"/>
            <p:cNvSpPr/>
            <p:nvPr/>
          </p:nvSpPr>
          <p:spPr>
            <a:xfrm>
              <a:off x="67377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2"/>
            <p:cNvSpPr/>
            <p:nvPr/>
          </p:nvSpPr>
          <p:spPr>
            <a:xfrm>
              <a:off x="673775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2"/>
            <p:cNvSpPr/>
            <p:nvPr/>
          </p:nvSpPr>
          <p:spPr>
            <a:xfrm>
              <a:off x="713525" y="16186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2"/>
            <p:cNvSpPr/>
            <p:nvPr/>
          </p:nvSpPr>
          <p:spPr>
            <a:xfrm>
              <a:off x="753300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2"/>
            <p:cNvSpPr/>
            <p:nvPr/>
          </p:nvSpPr>
          <p:spPr>
            <a:xfrm>
              <a:off x="7930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2"/>
            <p:cNvSpPr/>
            <p:nvPr/>
          </p:nvSpPr>
          <p:spPr>
            <a:xfrm>
              <a:off x="8328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2"/>
            <p:cNvSpPr/>
            <p:nvPr/>
          </p:nvSpPr>
          <p:spPr>
            <a:xfrm>
              <a:off x="8725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2"/>
            <p:cNvSpPr/>
            <p:nvPr/>
          </p:nvSpPr>
          <p:spPr>
            <a:xfrm>
              <a:off x="9123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2"/>
            <p:cNvSpPr/>
            <p:nvPr/>
          </p:nvSpPr>
          <p:spPr>
            <a:xfrm>
              <a:off x="71352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2"/>
            <p:cNvSpPr/>
            <p:nvPr/>
          </p:nvSpPr>
          <p:spPr>
            <a:xfrm>
              <a:off x="7533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2"/>
            <p:cNvSpPr/>
            <p:nvPr/>
          </p:nvSpPr>
          <p:spPr>
            <a:xfrm>
              <a:off x="793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2"/>
            <p:cNvSpPr/>
            <p:nvPr/>
          </p:nvSpPr>
          <p:spPr>
            <a:xfrm>
              <a:off x="832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2"/>
            <p:cNvSpPr/>
            <p:nvPr/>
          </p:nvSpPr>
          <p:spPr>
            <a:xfrm>
              <a:off x="8725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2"/>
            <p:cNvSpPr/>
            <p:nvPr/>
          </p:nvSpPr>
          <p:spPr>
            <a:xfrm>
              <a:off x="9123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2"/>
            <p:cNvSpPr/>
            <p:nvPr/>
          </p:nvSpPr>
          <p:spPr>
            <a:xfrm>
              <a:off x="952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2"/>
            <p:cNvSpPr/>
            <p:nvPr/>
          </p:nvSpPr>
          <p:spPr>
            <a:xfrm>
              <a:off x="991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2"/>
            <p:cNvSpPr/>
            <p:nvPr/>
          </p:nvSpPr>
          <p:spPr>
            <a:xfrm>
              <a:off x="103157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2"/>
            <p:cNvSpPr/>
            <p:nvPr/>
          </p:nvSpPr>
          <p:spPr>
            <a:xfrm>
              <a:off x="10713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2"/>
            <p:cNvSpPr/>
            <p:nvPr/>
          </p:nvSpPr>
          <p:spPr>
            <a:xfrm>
              <a:off x="12717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2"/>
            <p:cNvSpPr/>
            <p:nvPr/>
          </p:nvSpPr>
          <p:spPr>
            <a:xfrm>
              <a:off x="12717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2"/>
            <p:cNvSpPr/>
            <p:nvPr/>
          </p:nvSpPr>
          <p:spPr>
            <a:xfrm>
              <a:off x="12717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2"/>
            <p:cNvSpPr/>
            <p:nvPr/>
          </p:nvSpPr>
          <p:spPr>
            <a:xfrm>
              <a:off x="13115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2"/>
            <p:cNvSpPr/>
            <p:nvPr/>
          </p:nvSpPr>
          <p:spPr>
            <a:xfrm>
              <a:off x="12717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2"/>
            <p:cNvSpPr/>
            <p:nvPr/>
          </p:nvSpPr>
          <p:spPr>
            <a:xfrm>
              <a:off x="13115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2"/>
            <p:cNvSpPr/>
            <p:nvPr/>
          </p:nvSpPr>
          <p:spPr>
            <a:xfrm>
              <a:off x="12717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2"/>
            <p:cNvSpPr/>
            <p:nvPr/>
          </p:nvSpPr>
          <p:spPr>
            <a:xfrm>
              <a:off x="13115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2"/>
            <p:cNvSpPr/>
            <p:nvPr/>
          </p:nvSpPr>
          <p:spPr>
            <a:xfrm>
              <a:off x="12717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2"/>
            <p:cNvSpPr/>
            <p:nvPr/>
          </p:nvSpPr>
          <p:spPr>
            <a:xfrm>
              <a:off x="13115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2"/>
            <p:cNvSpPr/>
            <p:nvPr/>
          </p:nvSpPr>
          <p:spPr>
            <a:xfrm>
              <a:off x="13512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2"/>
            <p:cNvSpPr/>
            <p:nvPr/>
          </p:nvSpPr>
          <p:spPr>
            <a:xfrm>
              <a:off x="12717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2"/>
            <p:cNvSpPr/>
            <p:nvPr/>
          </p:nvSpPr>
          <p:spPr>
            <a:xfrm>
              <a:off x="13115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2"/>
            <p:cNvSpPr/>
            <p:nvPr/>
          </p:nvSpPr>
          <p:spPr>
            <a:xfrm>
              <a:off x="13512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2"/>
            <p:cNvSpPr/>
            <p:nvPr/>
          </p:nvSpPr>
          <p:spPr>
            <a:xfrm>
              <a:off x="12717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"/>
            <p:cNvSpPr/>
            <p:nvPr/>
          </p:nvSpPr>
          <p:spPr>
            <a:xfrm>
              <a:off x="13115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2"/>
            <p:cNvSpPr/>
            <p:nvPr/>
          </p:nvSpPr>
          <p:spPr>
            <a:xfrm>
              <a:off x="13512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2"/>
            <p:cNvSpPr/>
            <p:nvPr/>
          </p:nvSpPr>
          <p:spPr>
            <a:xfrm>
              <a:off x="12717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2"/>
            <p:cNvSpPr/>
            <p:nvPr/>
          </p:nvSpPr>
          <p:spPr>
            <a:xfrm>
              <a:off x="13115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2"/>
            <p:cNvSpPr/>
            <p:nvPr/>
          </p:nvSpPr>
          <p:spPr>
            <a:xfrm>
              <a:off x="13512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2"/>
            <p:cNvSpPr/>
            <p:nvPr/>
          </p:nvSpPr>
          <p:spPr>
            <a:xfrm>
              <a:off x="12717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"/>
            <p:cNvSpPr/>
            <p:nvPr/>
          </p:nvSpPr>
          <p:spPr>
            <a:xfrm>
              <a:off x="13115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"/>
            <p:cNvSpPr/>
            <p:nvPr/>
          </p:nvSpPr>
          <p:spPr>
            <a:xfrm>
              <a:off x="13512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"/>
            <p:cNvSpPr/>
            <p:nvPr/>
          </p:nvSpPr>
          <p:spPr>
            <a:xfrm>
              <a:off x="12717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2"/>
            <p:cNvSpPr/>
            <p:nvPr/>
          </p:nvSpPr>
          <p:spPr>
            <a:xfrm>
              <a:off x="13115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2"/>
            <p:cNvSpPr/>
            <p:nvPr/>
          </p:nvSpPr>
          <p:spPr>
            <a:xfrm>
              <a:off x="13512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2"/>
            <p:cNvSpPr/>
            <p:nvPr/>
          </p:nvSpPr>
          <p:spPr>
            <a:xfrm>
              <a:off x="12717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"/>
            <p:cNvSpPr/>
            <p:nvPr/>
          </p:nvSpPr>
          <p:spPr>
            <a:xfrm>
              <a:off x="13115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"/>
            <p:cNvSpPr/>
            <p:nvPr/>
          </p:nvSpPr>
          <p:spPr>
            <a:xfrm>
              <a:off x="12717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2"/>
            <p:cNvSpPr/>
            <p:nvPr/>
          </p:nvSpPr>
          <p:spPr>
            <a:xfrm>
              <a:off x="13115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2"/>
            <p:cNvSpPr/>
            <p:nvPr/>
          </p:nvSpPr>
          <p:spPr>
            <a:xfrm>
              <a:off x="12717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2"/>
            <p:cNvSpPr/>
            <p:nvPr/>
          </p:nvSpPr>
          <p:spPr>
            <a:xfrm>
              <a:off x="13115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"/>
            <p:cNvSpPr/>
            <p:nvPr/>
          </p:nvSpPr>
          <p:spPr>
            <a:xfrm>
              <a:off x="12717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"/>
            <p:cNvSpPr/>
            <p:nvPr/>
          </p:nvSpPr>
          <p:spPr>
            <a:xfrm>
              <a:off x="13115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"/>
            <p:cNvSpPr/>
            <p:nvPr/>
          </p:nvSpPr>
          <p:spPr>
            <a:xfrm>
              <a:off x="12717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"/>
            <p:cNvSpPr/>
            <p:nvPr/>
          </p:nvSpPr>
          <p:spPr>
            <a:xfrm>
              <a:off x="12717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9" name="Google Shape;1739;p2"/>
          <p:cNvSpPr/>
          <p:nvPr/>
        </p:nvSpPr>
        <p:spPr>
          <a:xfrm>
            <a:off x="134148" y="4324586"/>
            <a:ext cx="445241" cy="385621"/>
          </a:xfrm>
          <a:custGeom>
            <a:rect b="b" l="l" r="r" t="t"/>
            <a:pathLst>
              <a:path extrusionOk="0" h="8693" w="10037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2"/>
          <p:cNvSpPr/>
          <p:nvPr/>
        </p:nvSpPr>
        <p:spPr>
          <a:xfrm>
            <a:off x="0" y="4190838"/>
            <a:ext cx="1247936" cy="1094228"/>
          </a:xfrm>
          <a:custGeom>
            <a:rect b="b" l="l" r="r" t="t"/>
            <a:pathLst>
              <a:path extrusionOk="0" h="24667" w="28132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1" name="Google Shape;1741;p2"/>
          <p:cNvSpPr/>
          <p:nvPr/>
        </p:nvSpPr>
        <p:spPr>
          <a:xfrm>
            <a:off x="652062" y="4589288"/>
            <a:ext cx="1247936" cy="1094228"/>
          </a:xfrm>
          <a:custGeom>
            <a:rect b="b" l="l" r="r" t="t"/>
            <a:pathLst>
              <a:path extrusionOk="0" h="24667" w="28132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2" name="Google Shape;1742;p2"/>
          <p:cNvSpPr/>
          <p:nvPr/>
        </p:nvSpPr>
        <p:spPr>
          <a:xfrm>
            <a:off x="-244675" y="1453189"/>
            <a:ext cx="895831" cy="775779"/>
          </a:xfrm>
          <a:custGeom>
            <a:rect b="b" l="l" r="r" t="t"/>
            <a:pathLst>
              <a:path extrusionOk="0" h="18546" w="21416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3" name="Google Shape;1743;p2"/>
          <p:cNvSpPr/>
          <p:nvPr/>
        </p:nvSpPr>
        <p:spPr>
          <a:xfrm>
            <a:off x="678022" y="2230316"/>
            <a:ext cx="277040" cy="252486"/>
          </a:xfrm>
          <a:custGeom>
            <a:rect b="b" l="l" r="r" t="t"/>
            <a:pathLst>
              <a:path extrusionOk="0" h="6036" w="6623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4" name="Google Shape;1744;p2"/>
          <p:cNvGrpSpPr/>
          <p:nvPr/>
        </p:nvGrpSpPr>
        <p:grpSpPr>
          <a:xfrm>
            <a:off x="635480" y="2997806"/>
            <a:ext cx="1019815" cy="944312"/>
            <a:chOff x="2113525" y="2880575"/>
            <a:chExt cx="609500" cy="564375"/>
          </a:xfrm>
        </p:grpSpPr>
        <p:sp>
          <p:nvSpPr>
            <p:cNvPr id="1745" name="Google Shape;1745;p2"/>
            <p:cNvSpPr/>
            <p:nvPr/>
          </p:nvSpPr>
          <p:spPr>
            <a:xfrm>
              <a:off x="2159100" y="3015125"/>
              <a:ext cx="58125" cy="55900"/>
            </a:xfrm>
            <a:custGeom>
              <a:rect b="b" l="l" r="r" t="t"/>
              <a:pathLst>
                <a:path extrusionOk="0" h="2236" w="2325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"/>
            <p:cNvSpPr/>
            <p:nvPr/>
          </p:nvSpPr>
          <p:spPr>
            <a:xfrm>
              <a:off x="2113525" y="2967325"/>
              <a:ext cx="151450" cy="151450"/>
            </a:xfrm>
            <a:custGeom>
              <a:rect b="b" l="l" r="r" t="t"/>
              <a:pathLst>
                <a:path extrusionOk="0" h="6058" w="6058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"/>
            <p:cNvSpPr/>
            <p:nvPr/>
          </p:nvSpPr>
          <p:spPr>
            <a:xfrm>
              <a:off x="2158650" y="2880575"/>
              <a:ext cx="564375" cy="564375"/>
            </a:xfrm>
            <a:custGeom>
              <a:rect b="b" l="l" r="r" t="t"/>
              <a:pathLst>
                <a:path extrusionOk="0" h="22575" w="22575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2"/>
            <p:cNvSpPr/>
            <p:nvPr/>
          </p:nvSpPr>
          <p:spPr>
            <a:xfrm>
              <a:off x="2542800" y="2882550"/>
              <a:ext cx="55925" cy="55925"/>
            </a:xfrm>
            <a:custGeom>
              <a:rect b="b" l="l" r="r" t="t"/>
              <a:pathLst>
                <a:path extrusionOk="0" h="2237" w="2237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9" name="Google Shape;1749;p2"/>
          <p:cNvGrpSpPr/>
          <p:nvPr/>
        </p:nvGrpSpPr>
        <p:grpSpPr>
          <a:xfrm>
            <a:off x="181799" y="1836767"/>
            <a:ext cx="349968" cy="2052568"/>
            <a:chOff x="1037125" y="2236325"/>
            <a:chExt cx="149100" cy="874475"/>
          </a:xfrm>
        </p:grpSpPr>
        <p:sp>
          <p:nvSpPr>
            <p:cNvPr id="1750" name="Google Shape;1750;p2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2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2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2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2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2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2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2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2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2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2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2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2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2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2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2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2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2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2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2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2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2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2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2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2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2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2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2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2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2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2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2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2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2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2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6" name="Google Shape;1786;p2"/>
          <p:cNvSpPr/>
          <p:nvPr/>
        </p:nvSpPr>
        <p:spPr>
          <a:xfrm>
            <a:off x="531775" y="-489552"/>
            <a:ext cx="1891083" cy="1891083"/>
          </a:xfrm>
          <a:custGeom>
            <a:rect b="b" l="l" r="r" t="t"/>
            <a:pathLst>
              <a:path extrusionOk="0" h="55702" w="55702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2"/>
          <p:cNvSpPr/>
          <p:nvPr/>
        </p:nvSpPr>
        <p:spPr>
          <a:xfrm>
            <a:off x="796150" y="-506867"/>
            <a:ext cx="1737934" cy="1644029"/>
          </a:xfrm>
          <a:custGeom>
            <a:rect b="b" l="l" r="r" t="t"/>
            <a:pathLst>
              <a:path extrusionOk="0" h="48425" w="51191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8" name="Google Shape;1788;p2"/>
          <p:cNvGrpSpPr/>
          <p:nvPr/>
        </p:nvGrpSpPr>
        <p:grpSpPr>
          <a:xfrm>
            <a:off x="858989" y="-149437"/>
            <a:ext cx="1236640" cy="1210852"/>
            <a:chOff x="236475" y="527300"/>
            <a:chExt cx="1124525" cy="1101075"/>
          </a:xfrm>
        </p:grpSpPr>
        <p:sp>
          <p:nvSpPr>
            <p:cNvPr id="1789" name="Google Shape;1789;p2"/>
            <p:cNvSpPr/>
            <p:nvPr/>
          </p:nvSpPr>
          <p:spPr>
            <a:xfrm>
              <a:off x="4352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2"/>
            <p:cNvSpPr/>
            <p:nvPr/>
          </p:nvSpPr>
          <p:spPr>
            <a:xfrm>
              <a:off x="4750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2"/>
            <p:cNvSpPr/>
            <p:nvPr/>
          </p:nvSpPr>
          <p:spPr>
            <a:xfrm>
              <a:off x="5147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2"/>
            <p:cNvSpPr/>
            <p:nvPr/>
          </p:nvSpPr>
          <p:spPr>
            <a:xfrm>
              <a:off x="5545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2"/>
            <p:cNvSpPr/>
            <p:nvPr/>
          </p:nvSpPr>
          <p:spPr>
            <a:xfrm>
              <a:off x="594250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2"/>
            <p:cNvSpPr/>
            <p:nvPr/>
          </p:nvSpPr>
          <p:spPr>
            <a:xfrm>
              <a:off x="63402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2"/>
            <p:cNvSpPr/>
            <p:nvPr/>
          </p:nvSpPr>
          <p:spPr>
            <a:xfrm>
              <a:off x="67377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2"/>
            <p:cNvSpPr/>
            <p:nvPr/>
          </p:nvSpPr>
          <p:spPr>
            <a:xfrm>
              <a:off x="71352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2"/>
            <p:cNvSpPr/>
            <p:nvPr/>
          </p:nvSpPr>
          <p:spPr>
            <a:xfrm>
              <a:off x="7533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2"/>
            <p:cNvSpPr/>
            <p:nvPr/>
          </p:nvSpPr>
          <p:spPr>
            <a:xfrm>
              <a:off x="793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2"/>
            <p:cNvSpPr/>
            <p:nvPr/>
          </p:nvSpPr>
          <p:spPr>
            <a:xfrm>
              <a:off x="832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2"/>
            <p:cNvSpPr/>
            <p:nvPr/>
          </p:nvSpPr>
          <p:spPr>
            <a:xfrm>
              <a:off x="8725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2"/>
            <p:cNvSpPr/>
            <p:nvPr/>
          </p:nvSpPr>
          <p:spPr>
            <a:xfrm>
              <a:off x="9123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2"/>
            <p:cNvSpPr/>
            <p:nvPr/>
          </p:nvSpPr>
          <p:spPr>
            <a:xfrm>
              <a:off x="952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2"/>
            <p:cNvSpPr/>
            <p:nvPr/>
          </p:nvSpPr>
          <p:spPr>
            <a:xfrm>
              <a:off x="991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2"/>
            <p:cNvSpPr/>
            <p:nvPr/>
          </p:nvSpPr>
          <p:spPr>
            <a:xfrm>
              <a:off x="103157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2"/>
            <p:cNvSpPr/>
            <p:nvPr/>
          </p:nvSpPr>
          <p:spPr>
            <a:xfrm>
              <a:off x="10713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2"/>
            <p:cNvSpPr/>
            <p:nvPr/>
          </p:nvSpPr>
          <p:spPr>
            <a:xfrm>
              <a:off x="11111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2"/>
            <p:cNvSpPr/>
            <p:nvPr/>
          </p:nvSpPr>
          <p:spPr>
            <a:xfrm>
              <a:off x="11508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2"/>
            <p:cNvSpPr/>
            <p:nvPr/>
          </p:nvSpPr>
          <p:spPr>
            <a:xfrm>
              <a:off x="3971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2"/>
            <p:cNvSpPr/>
            <p:nvPr/>
          </p:nvSpPr>
          <p:spPr>
            <a:xfrm>
              <a:off x="43525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2"/>
            <p:cNvSpPr/>
            <p:nvPr/>
          </p:nvSpPr>
          <p:spPr>
            <a:xfrm>
              <a:off x="47500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2"/>
            <p:cNvSpPr/>
            <p:nvPr/>
          </p:nvSpPr>
          <p:spPr>
            <a:xfrm>
              <a:off x="51642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2"/>
            <p:cNvSpPr/>
            <p:nvPr/>
          </p:nvSpPr>
          <p:spPr>
            <a:xfrm>
              <a:off x="5545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2"/>
            <p:cNvSpPr/>
            <p:nvPr/>
          </p:nvSpPr>
          <p:spPr>
            <a:xfrm>
              <a:off x="595925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2"/>
            <p:cNvSpPr/>
            <p:nvPr/>
          </p:nvSpPr>
          <p:spPr>
            <a:xfrm>
              <a:off x="63402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2"/>
            <p:cNvSpPr/>
            <p:nvPr/>
          </p:nvSpPr>
          <p:spPr>
            <a:xfrm>
              <a:off x="67377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2"/>
            <p:cNvSpPr/>
            <p:nvPr/>
          </p:nvSpPr>
          <p:spPr>
            <a:xfrm>
              <a:off x="4750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2"/>
            <p:cNvSpPr/>
            <p:nvPr/>
          </p:nvSpPr>
          <p:spPr>
            <a:xfrm>
              <a:off x="5147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2"/>
            <p:cNvSpPr/>
            <p:nvPr/>
          </p:nvSpPr>
          <p:spPr>
            <a:xfrm>
              <a:off x="5545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2"/>
            <p:cNvSpPr/>
            <p:nvPr/>
          </p:nvSpPr>
          <p:spPr>
            <a:xfrm>
              <a:off x="594250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2"/>
            <p:cNvSpPr/>
            <p:nvPr/>
          </p:nvSpPr>
          <p:spPr>
            <a:xfrm>
              <a:off x="63402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2"/>
            <p:cNvSpPr/>
            <p:nvPr/>
          </p:nvSpPr>
          <p:spPr>
            <a:xfrm>
              <a:off x="67377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2"/>
            <p:cNvSpPr/>
            <p:nvPr/>
          </p:nvSpPr>
          <p:spPr>
            <a:xfrm>
              <a:off x="71352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2"/>
            <p:cNvSpPr/>
            <p:nvPr/>
          </p:nvSpPr>
          <p:spPr>
            <a:xfrm>
              <a:off x="7533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2"/>
            <p:cNvSpPr/>
            <p:nvPr/>
          </p:nvSpPr>
          <p:spPr>
            <a:xfrm>
              <a:off x="793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2"/>
            <p:cNvSpPr/>
            <p:nvPr/>
          </p:nvSpPr>
          <p:spPr>
            <a:xfrm>
              <a:off x="832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2"/>
            <p:cNvSpPr/>
            <p:nvPr/>
          </p:nvSpPr>
          <p:spPr>
            <a:xfrm>
              <a:off x="8725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2"/>
            <p:cNvSpPr/>
            <p:nvPr/>
          </p:nvSpPr>
          <p:spPr>
            <a:xfrm>
              <a:off x="9123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2"/>
            <p:cNvSpPr/>
            <p:nvPr/>
          </p:nvSpPr>
          <p:spPr>
            <a:xfrm>
              <a:off x="952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2"/>
            <p:cNvSpPr/>
            <p:nvPr/>
          </p:nvSpPr>
          <p:spPr>
            <a:xfrm>
              <a:off x="991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2"/>
            <p:cNvSpPr/>
            <p:nvPr/>
          </p:nvSpPr>
          <p:spPr>
            <a:xfrm>
              <a:off x="103157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2"/>
            <p:cNvSpPr/>
            <p:nvPr/>
          </p:nvSpPr>
          <p:spPr>
            <a:xfrm>
              <a:off x="10713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2"/>
            <p:cNvSpPr/>
            <p:nvPr/>
          </p:nvSpPr>
          <p:spPr>
            <a:xfrm>
              <a:off x="11111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2"/>
            <p:cNvSpPr/>
            <p:nvPr/>
          </p:nvSpPr>
          <p:spPr>
            <a:xfrm>
              <a:off x="7152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2"/>
            <p:cNvSpPr/>
            <p:nvPr/>
          </p:nvSpPr>
          <p:spPr>
            <a:xfrm>
              <a:off x="7533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2"/>
            <p:cNvSpPr/>
            <p:nvPr/>
          </p:nvSpPr>
          <p:spPr>
            <a:xfrm>
              <a:off x="794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2"/>
            <p:cNvSpPr/>
            <p:nvPr/>
          </p:nvSpPr>
          <p:spPr>
            <a:xfrm>
              <a:off x="83282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2"/>
            <p:cNvSpPr/>
            <p:nvPr/>
          </p:nvSpPr>
          <p:spPr>
            <a:xfrm>
              <a:off x="87257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2"/>
            <p:cNvSpPr/>
            <p:nvPr/>
          </p:nvSpPr>
          <p:spPr>
            <a:xfrm>
              <a:off x="9139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2"/>
            <p:cNvSpPr/>
            <p:nvPr/>
          </p:nvSpPr>
          <p:spPr>
            <a:xfrm>
              <a:off x="953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2"/>
            <p:cNvSpPr/>
            <p:nvPr/>
          </p:nvSpPr>
          <p:spPr>
            <a:xfrm>
              <a:off x="9934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2"/>
            <p:cNvSpPr/>
            <p:nvPr/>
          </p:nvSpPr>
          <p:spPr>
            <a:xfrm>
              <a:off x="10332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2"/>
            <p:cNvSpPr/>
            <p:nvPr/>
          </p:nvSpPr>
          <p:spPr>
            <a:xfrm>
              <a:off x="107297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2"/>
            <p:cNvSpPr/>
            <p:nvPr/>
          </p:nvSpPr>
          <p:spPr>
            <a:xfrm>
              <a:off x="11127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2"/>
            <p:cNvSpPr/>
            <p:nvPr/>
          </p:nvSpPr>
          <p:spPr>
            <a:xfrm>
              <a:off x="1152500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2"/>
            <p:cNvSpPr/>
            <p:nvPr/>
          </p:nvSpPr>
          <p:spPr>
            <a:xfrm>
              <a:off x="119227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2"/>
            <p:cNvSpPr/>
            <p:nvPr/>
          </p:nvSpPr>
          <p:spPr>
            <a:xfrm>
              <a:off x="355750" y="14140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2"/>
            <p:cNvSpPr/>
            <p:nvPr/>
          </p:nvSpPr>
          <p:spPr>
            <a:xfrm>
              <a:off x="3971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2"/>
            <p:cNvSpPr/>
            <p:nvPr/>
          </p:nvSpPr>
          <p:spPr>
            <a:xfrm>
              <a:off x="43525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2"/>
            <p:cNvSpPr/>
            <p:nvPr/>
          </p:nvSpPr>
          <p:spPr>
            <a:xfrm>
              <a:off x="47500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2"/>
            <p:cNvSpPr/>
            <p:nvPr/>
          </p:nvSpPr>
          <p:spPr>
            <a:xfrm>
              <a:off x="5164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2"/>
            <p:cNvSpPr/>
            <p:nvPr/>
          </p:nvSpPr>
          <p:spPr>
            <a:xfrm>
              <a:off x="5545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2"/>
            <p:cNvSpPr/>
            <p:nvPr/>
          </p:nvSpPr>
          <p:spPr>
            <a:xfrm>
              <a:off x="595925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2"/>
            <p:cNvSpPr/>
            <p:nvPr/>
          </p:nvSpPr>
          <p:spPr>
            <a:xfrm>
              <a:off x="63402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2"/>
            <p:cNvSpPr/>
            <p:nvPr/>
          </p:nvSpPr>
          <p:spPr>
            <a:xfrm>
              <a:off x="67377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2"/>
            <p:cNvSpPr/>
            <p:nvPr/>
          </p:nvSpPr>
          <p:spPr>
            <a:xfrm>
              <a:off x="7152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2"/>
            <p:cNvSpPr/>
            <p:nvPr/>
          </p:nvSpPr>
          <p:spPr>
            <a:xfrm>
              <a:off x="7533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2"/>
            <p:cNvSpPr/>
            <p:nvPr/>
          </p:nvSpPr>
          <p:spPr>
            <a:xfrm>
              <a:off x="794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2"/>
            <p:cNvSpPr/>
            <p:nvPr/>
          </p:nvSpPr>
          <p:spPr>
            <a:xfrm>
              <a:off x="83282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2"/>
            <p:cNvSpPr/>
            <p:nvPr/>
          </p:nvSpPr>
          <p:spPr>
            <a:xfrm>
              <a:off x="87257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2"/>
            <p:cNvSpPr/>
            <p:nvPr/>
          </p:nvSpPr>
          <p:spPr>
            <a:xfrm>
              <a:off x="9139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2"/>
            <p:cNvSpPr/>
            <p:nvPr/>
          </p:nvSpPr>
          <p:spPr>
            <a:xfrm>
              <a:off x="953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2"/>
            <p:cNvSpPr/>
            <p:nvPr/>
          </p:nvSpPr>
          <p:spPr>
            <a:xfrm>
              <a:off x="9934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2"/>
            <p:cNvSpPr/>
            <p:nvPr/>
          </p:nvSpPr>
          <p:spPr>
            <a:xfrm>
              <a:off x="10332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2"/>
            <p:cNvSpPr/>
            <p:nvPr/>
          </p:nvSpPr>
          <p:spPr>
            <a:xfrm>
              <a:off x="107297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2"/>
            <p:cNvSpPr/>
            <p:nvPr/>
          </p:nvSpPr>
          <p:spPr>
            <a:xfrm>
              <a:off x="11127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2"/>
            <p:cNvSpPr/>
            <p:nvPr/>
          </p:nvSpPr>
          <p:spPr>
            <a:xfrm>
              <a:off x="1152500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2"/>
            <p:cNvSpPr/>
            <p:nvPr/>
          </p:nvSpPr>
          <p:spPr>
            <a:xfrm>
              <a:off x="119227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2"/>
            <p:cNvSpPr/>
            <p:nvPr/>
          </p:nvSpPr>
          <p:spPr>
            <a:xfrm>
              <a:off x="12320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2"/>
            <p:cNvSpPr/>
            <p:nvPr/>
          </p:nvSpPr>
          <p:spPr>
            <a:xfrm>
              <a:off x="35575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2"/>
            <p:cNvSpPr/>
            <p:nvPr/>
          </p:nvSpPr>
          <p:spPr>
            <a:xfrm>
              <a:off x="3971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2"/>
            <p:cNvSpPr/>
            <p:nvPr/>
          </p:nvSpPr>
          <p:spPr>
            <a:xfrm>
              <a:off x="435250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2"/>
            <p:cNvSpPr/>
            <p:nvPr/>
          </p:nvSpPr>
          <p:spPr>
            <a:xfrm>
              <a:off x="47500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2"/>
            <p:cNvSpPr/>
            <p:nvPr/>
          </p:nvSpPr>
          <p:spPr>
            <a:xfrm>
              <a:off x="5164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2"/>
            <p:cNvSpPr/>
            <p:nvPr/>
          </p:nvSpPr>
          <p:spPr>
            <a:xfrm>
              <a:off x="554500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2"/>
            <p:cNvSpPr/>
            <p:nvPr/>
          </p:nvSpPr>
          <p:spPr>
            <a:xfrm>
              <a:off x="595925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2"/>
            <p:cNvSpPr/>
            <p:nvPr/>
          </p:nvSpPr>
          <p:spPr>
            <a:xfrm>
              <a:off x="634025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2"/>
            <p:cNvSpPr/>
            <p:nvPr/>
          </p:nvSpPr>
          <p:spPr>
            <a:xfrm>
              <a:off x="673775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2"/>
            <p:cNvSpPr/>
            <p:nvPr/>
          </p:nvSpPr>
          <p:spPr>
            <a:xfrm>
              <a:off x="7152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2"/>
            <p:cNvSpPr/>
            <p:nvPr/>
          </p:nvSpPr>
          <p:spPr>
            <a:xfrm>
              <a:off x="753300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2"/>
            <p:cNvSpPr/>
            <p:nvPr/>
          </p:nvSpPr>
          <p:spPr>
            <a:xfrm>
              <a:off x="794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2"/>
            <p:cNvSpPr/>
            <p:nvPr/>
          </p:nvSpPr>
          <p:spPr>
            <a:xfrm>
              <a:off x="832825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2"/>
            <p:cNvSpPr/>
            <p:nvPr/>
          </p:nvSpPr>
          <p:spPr>
            <a:xfrm>
              <a:off x="872575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2"/>
            <p:cNvSpPr/>
            <p:nvPr/>
          </p:nvSpPr>
          <p:spPr>
            <a:xfrm>
              <a:off x="9139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2"/>
            <p:cNvSpPr/>
            <p:nvPr/>
          </p:nvSpPr>
          <p:spPr>
            <a:xfrm>
              <a:off x="953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2"/>
            <p:cNvSpPr/>
            <p:nvPr/>
          </p:nvSpPr>
          <p:spPr>
            <a:xfrm>
              <a:off x="9934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2"/>
            <p:cNvSpPr/>
            <p:nvPr/>
          </p:nvSpPr>
          <p:spPr>
            <a:xfrm>
              <a:off x="10332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2"/>
            <p:cNvSpPr/>
            <p:nvPr/>
          </p:nvSpPr>
          <p:spPr>
            <a:xfrm>
              <a:off x="107297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2"/>
            <p:cNvSpPr/>
            <p:nvPr/>
          </p:nvSpPr>
          <p:spPr>
            <a:xfrm>
              <a:off x="11127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2"/>
            <p:cNvSpPr/>
            <p:nvPr/>
          </p:nvSpPr>
          <p:spPr>
            <a:xfrm>
              <a:off x="1152500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2"/>
            <p:cNvSpPr/>
            <p:nvPr/>
          </p:nvSpPr>
          <p:spPr>
            <a:xfrm>
              <a:off x="119227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2"/>
            <p:cNvSpPr/>
            <p:nvPr/>
          </p:nvSpPr>
          <p:spPr>
            <a:xfrm>
              <a:off x="12320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2"/>
            <p:cNvSpPr/>
            <p:nvPr/>
          </p:nvSpPr>
          <p:spPr>
            <a:xfrm>
              <a:off x="3176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2"/>
            <p:cNvSpPr/>
            <p:nvPr/>
          </p:nvSpPr>
          <p:spPr>
            <a:xfrm>
              <a:off x="3557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2"/>
            <p:cNvSpPr/>
            <p:nvPr/>
          </p:nvSpPr>
          <p:spPr>
            <a:xfrm>
              <a:off x="3971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2"/>
            <p:cNvSpPr/>
            <p:nvPr/>
          </p:nvSpPr>
          <p:spPr>
            <a:xfrm>
              <a:off x="4352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2"/>
            <p:cNvSpPr/>
            <p:nvPr/>
          </p:nvSpPr>
          <p:spPr>
            <a:xfrm>
              <a:off x="47500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2"/>
            <p:cNvSpPr/>
            <p:nvPr/>
          </p:nvSpPr>
          <p:spPr>
            <a:xfrm>
              <a:off x="5164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2"/>
            <p:cNvSpPr/>
            <p:nvPr/>
          </p:nvSpPr>
          <p:spPr>
            <a:xfrm>
              <a:off x="5545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2"/>
            <p:cNvSpPr/>
            <p:nvPr/>
          </p:nvSpPr>
          <p:spPr>
            <a:xfrm>
              <a:off x="595925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2"/>
            <p:cNvSpPr/>
            <p:nvPr/>
          </p:nvSpPr>
          <p:spPr>
            <a:xfrm>
              <a:off x="63402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2"/>
            <p:cNvSpPr/>
            <p:nvPr/>
          </p:nvSpPr>
          <p:spPr>
            <a:xfrm>
              <a:off x="67377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2"/>
            <p:cNvSpPr/>
            <p:nvPr/>
          </p:nvSpPr>
          <p:spPr>
            <a:xfrm>
              <a:off x="7152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2"/>
            <p:cNvSpPr/>
            <p:nvPr/>
          </p:nvSpPr>
          <p:spPr>
            <a:xfrm>
              <a:off x="7533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2"/>
            <p:cNvSpPr/>
            <p:nvPr/>
          </p:nvSpPr>
          <p:spPr>
            <a:xfrm>
              <a:off x="794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2"/>
            <p:cNvSpPr/>
            <p:nvPr/>
          </p:nvSpPr>
          <p:spPr>
            <a:xfrm>
              <a:off x="83282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2"/>
            <p:cNvSpPr/>
            <p:nvPr/>
          </p:nvSpPr>
          <p:spPr>
            <a:xfrm>
              <a:off x="87257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2"/>
            <p:cNvSpPr/>
            <p:nvPr/>
          </p:nvSpPr>
          <p:spPr>
            <a:xfrm>
              <a:off x="9139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2"/>
            <p:cNvSpPr/>
            <p:nvPr/>
          </p:nvSpPr>
          <p:spPr>
            <a:xfrm>
              <a:off x="953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2"/>
            <p:cNvSpPr/>
            <p:nvPr/>
          </p:nvSpPr>
          <p:spPr>
            <a:xfrm>
              <a:off x="9934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2"/>
            <p:cNvSpPr/>
            <p:nvPr/>
          </p:nvSpPr>
          <p:spPr>
            <a:xfrm>
              <a:off x="10332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2"/>
            <p:cNvSpPr/>
            <p:nvPr/>
          </p:nvSpPr>
          <p:spPr>
            <a:xfrm>
              <a:off x="10729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2"/>
            <p:cNvSpPr/>
            <p:nvPr/>
          </p:nvSpPr>
          <p:spPr>
            <a:xfrm>
              <a:off x="11127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2"/>
            <p:cNvSpPr/>
            <p:nvPr/>
          </p:nvSpPr>
          <p:spPr>
            <a:xfrm>
              <a:off x="1152500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2"/>
            <p:cNvSpPr/>
            <p:nvPr/>
          </p:nvSpPr>
          <p:spPr>
            <a:xfrm>
              <a:off x="119227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2"/>
            <p:cNvSpPr/>
            <p:nvPr/>
          </p:nvSpPr>
          <p:spPr>
            <a:xfrm>
              <a:off x="12320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2"/>
            <p:cNvSpPr/>
            <p:nvPr/>
          </p:nvSpPr>
          <p:spPr>
            <a:xfrm>
              <a:off x="3176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2"/>
            <p:cNvSpPr/>
            <p:nvPr/>
          </p:nvSpPr>
          <p:spPr>
            <a:xfrm>
              <a:off x="3557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2"/>
            <p:cNvSpPr/>
            <p:nvPr/>
          </p:nvSpPr>
          <p:spPr>
            <a:xfrm>
              <a:off x="3971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2"/>
            <p:cNvSpPr/>
            <p:nvPr/>
          </p:nvSpPr>
          <p:spPr>
            <a:xfrm>
              <a:off x="4352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2"/>
            <p:cNvSpPr/>
            <p:nvPr/>
          </p:nvSpPr>
          <p:spPr>
            <a:xfrm>
              <a:off x="47500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2"/>
            <p:cNvSpPr/>
            <p:nvPr/>
          </p:nvSpPr>
          <p:spPr>
            <a:xfrm>
              <a:off x="5164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2"/>
            <p:cNvSpPr/>
            <p:nvPr/>
          </p:nvSpPr>
          <p:spPr>
            <a:xfrm>
              <a:off x="5545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2"/>
            <p:cNvSpPr/>
            <p:nvPr/>
          </p:nvSpPr>
          <p:spPr>
            <a:xfrm>
              <a:off x="595925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2"/>
            <p:cNvSpPr/>
            <p:nvPr/>
          </p:nvSpPr>
          <p:spPr>
            <a:xfrm>
              <a:off x="63402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2"/>
            <p:cNvSpPr/>
            <p:nvPr/>
          </p:nvSpPr>
          <p:spPr>
            <a:xfrm>
              <a:off x="67377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2"/>
            <p:cNvSpPr/>
            <p:nvPr/>
          </p:nvSpPr>
          <p:spPr>
            <a:xfrm>
              <a:off x="7152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2"/>
            <p:cNvSpPr/>
            <p:nvPr/>
          </p:nvSpPr>
          <p:spPr>
            <a:xfrm>
              <a:off x="7533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2"/>
            <p:cNvSpPr/>
            <p:nvPr/>
          </p:nvSpPr>
          <p:spPr>
            <a:xfrm>
              <a:off x="794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2"/>
            <p:cNvSpPr/>
            <p:nvPr/>
          </p:nvSpPr>
          <p:spPr>
            <a:xfrm>
              <a:off x="83282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2"/>
            <p:cNvSpPr/>
            <p:nvPr/>
          </p:nvSpPr>
          <p:spPr>
            <a:xfrm>
              <a:off x="87257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2"/>
            <p:cNvSpPr/>
            <p:nvPr/>
          </p:nvSpPr>
          <p:spPr>
            <a:xfrm>
              <a:off x="9139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2"/>
            <p:cNvSpPr/>
            <p:nvPr/>
          </p:nvSpPr>
          <p:spPr>
            <a:xfrm>
              <a:off x="953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2"/>
            <p:cNvSpPr/>
            <p:nvPr/>
          </p:nvSpPr>
          <p:spPr>
            <a:xfrm>
              <a:off x="9934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2"/>
            <p:cNvSpPr/>
            <p:nvPr/>
          </p:nvSpPr>
          <p:spPr>
            <a:xfrm>
              <a:off x="10332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2"/>
            <p:cNvSpPr/>
            <p:nvPr/>
          </p:nvSpPr>
          <p:spPr>
            <a:xfrm>
              <a:off x="10729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2"/>
            <p:cNvSpPr/>
            <p:nvPr/>
          </p:nvSpPr>
          <p:spPr>
            <a:xfrm>
              <a:off x="11127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2"/>
            <p:cNvSpPr/>
            <p:nvPr/>
          </p:nvSpPr>
          <p:spPr>
            <a:xfrm>
              <a:off x="1152500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2"/>
            <p:cNvSpPr/>
            <p:nvPr/>
          </p:nvSpPr>
          <p:spPr>
            <a:xfrm>
              <a:off x="119227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2"/>
            <p:cNvSpPr/>
            <p:nvPr/>
          </p:nvSpPr>
          <p:spPr>
            <a:xfrm>
              <a:off x="12320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2"/>
            <p:cNvSpPr/>
            <p:nvPr/>
          </p:nvSpPr>
          <p:spPr>
            <a:xfrm>
              <a:off x="276225" y="12775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2"/>
            <p:cNvSpPr/>
            <p:nvPr/>
          </p:nvSpPr>
          <p:spPr>
            <a:xfrm>
              <a:off x="3176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2"/>
            <p:cNvSpPr/>
            <p:nvPr/>
          </p:nvSpPr>
          <p:spPr>
            <a:xfrm>
              <a:off x="3557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2"/>
            <p:cNvSpPr/>
            <p:nvPr/>
          </p:nvSpPr>
          <p:spPr>
            <a:xfrm>
              <a:off x="3971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2"/>
            <p:cNvSpPr/>
            <p:nvPr/>
          </p:nvSpPr>
          <p:spPr>
            <a:xfrm>
              <a:off x="4352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2"/>
            <p:cNvSpPr/>
            <p:nvPr/>
          </p:nvSpPr>
          <p:spPr>
            <a:xfrm>
              <a:off x="47500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2"/>
            <p:cNvSpPr/>
            <p:nvPr/>
          </p:nvSpPr>
          <p:spPr>
            <a:xfrm>
              <a:off x="5164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2"/>
            <p:cNvSpPr/>
            <p:nvPr/>
          </p:nvSpPr>
          <p:spPr>
            <a:xfrm>
              <a:off x="5545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2"/>
            <p:cNvSpPr/>
            <p:nvPr/>
          </p:nvSpPr>
          <p:spPr>
            <a:xfrm>
              <a:off x="5959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2"/>
            <p:cNvSpPr/>
            <p:nvPr/>
          </p:nvSpPr>
          <p:spPr>
            <a:xfrm>
              <a:off x="63402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2"/>
            <p:cNvSpPr/>
            <p:nvPr/>
          </p:nvSpPr>
          <p:spPr>
            <a:xfrm>
              <a:off x="67377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2"/>
            <p:cNvSpPr/>
            <p:nvPr/>
          </p:nvSpPr>
          <p:spPr>
            <a:xfrm>
              <a:off x="7152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2"/>
            <p:cNvSpPr/>
            <p:nvPr/>
          </p:nvSpPr>
          <p:spPr>
            <a:xfrm>
              <a:off x="7533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2"/>
            <p:cNvSpPr/>
            <p:nvPr/>
          </p:nvSpPr>
          <p:spPr>
            <a:xfrm>
              <a:off x="794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2"/>
            <p:cNvSpPr/>
            <p:nvPr/>
          </p:nvSpPr>
          <p:spPr>
            <a:xfrm>
              <a:off x="83282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2"/>
            <p:cNvSpPr/>
            <p:nvPr/>
          </p:nvSpPr>
          <p:spPr>
            <a:xfrm>
              <a:off x="87257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2"/>
            <p:cNvSpPr/>
            <p:nvPr/>
          </p:nvSpPr>
          <p:spPr>
            <a:xfrm>
              <a:off x="9139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2"/>
            <p:cNvSpPr/>
            <p:nvPr/>
          </p:nvSpPr>
          <p:spPr>
            <a:xfrm>
              <a:off x="953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2"/>
            <p:cNvSpPr/>
            <p:nvPr/>
          </p:nvSpPr>
          <p:spPr>
            <a:xfrm>
              <a:off x="9934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2"/>
            <p:cNvSpPr/>
            <p:nvPr/>
          </p:nvSpPr>
          <p:spPr>
            <a:xfrm>
              <a:off x="10332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2"/>
            <p:cNvSpPr/>
            <p:nvPr/>
          </p:nvSpPr>
          <p:spPr>
            <a:xfrm>
              <a:off x="10729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2"/>
            <p:cNvSpPr/>
            <p:nvPr/>
          </p:nvSpPr>
          <p:spPr>
            <a:xfrm>
              <a:off x="11127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2"/>
            <p:cNvSpPr/>
            <p:nvPr/>
          </p:nvSpPr>
          <p:spPr>
            <a:xfrm>
              <a:off x="1152500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2"/>
            <p:cNvSpPr/>
            <p:nvPr/>
          </p:nvSpPr>
          <p:spPr>
            <a:xfrm>
              <a:off x="119227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2"/>
            <p:cNvSpPr/>
            <p:nvPr/>
          </p:nvSpPr>
          <p:spPr>
            <a:xfrm>
              <a:off x="12320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2"/>
            <p:cNvSpPr/>
            <p:nvPr/>
          </p:nvSpPr>
          <p:spPr>
            <a:xfrm>
              <a:off x="276225" y="1243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2"/>
            <p:cNvSpPr/>
            <p:nvPr/>
          </p:nvSpPr>
          <p:spPr>
            <a:xfrm>
              <a:off x="3176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2"/>
            <p:cNvSpPr/>
            <p:nvPr/>
          </p:nvSpPr>
          <p:spPr>
            <a:xfrm>
              <a:off x="355750" y="1243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2"/>
            <p:cNvSpPr/>
            <p:nvPr/>
          </p:nvSpPr>
          <p:spPr>
            <a:xfrm>
              <a:off x="3971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2"/>
            <p:cNvSpPr/>
            <p:nvPr/>
          </p:nvSpPr>
          <p:spPr>
            <a:xfrm>
              <a:off x="43525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2"/>
            <p:cNvSpPr/>
            <p:nvPr/>
          </p:nvSpPr>
          <p:spPr>
            <a:xfrm>
              <a:off x="47500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2"/>
            <p:cNvSpPr/>
            <p:nvPr/>
          </p:nvSpPr>
          <p:spPr>
            <a:xfrm>
              <a:off x="5164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2"/>
            <p:cNvSpPr/>
            <p:nvPr/>
          </p:nvSpPr>
          <p:spPr>
            <a:xfrm>
              <a:off x="5545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2"/>
            <p:cNvSpPr/>
            <p:nvPr/>
          </p:nvSpPr>
          <p:spPr>
            <a:xfrm>
              <a:off x="5959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2"/>
            <p:cNvSpPr/>
            <p:nvPr/>
          </p:nvSpPr>
          <p:spPr>
            <a:xfrm>
              <a:off x="63402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2"/>
            <p:cNvSpPr/>
            <p:nvPr/>
          </p:nvSpPr>
          <p:spPr>
            <a:xfrm>
              <a:off x="67377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2"/>
            <p:cNvSpPr/>
            <p:nvPr/>
          </p:nvSpPr>
          <p:spPr>
            <a:xfrm>
              <a:off x="7152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2"/>
            <p:cNvSpPr/>
            <p:nvPr/>
          </p:nvSpPr>
          <p:spPr>
            <a:xfrm>
              <a:off x="7533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2"/>
            <p:cNvSpPr/>
            <p:nvPr/>
          </p:nvSpPr>
          <p:spPr>
            <a:xfrm>
              <a:off x="794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2"/>
            <p:cNvSpPr/>
            <p:nvPr/>
          </p:nvSpPr>
          <p:spPr>
            <a:xfrm>
              <a:off x="83282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2"/>
            <p:cNvSpPr/>
            <p:nvPr/>
          </p:nvSpPr>
          <p:spPr>
            <a:xfrm>
              <a:off x="87257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2"/>
            <p:cNvSpPr/>
            <p:nvPr/>
          </p:nvSpPr>
          <p:spPr>
            <a:xfrm>
              <a:off x="9139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2"/>
            <p:cNvSpPr/>
            <p:nvPr/>
          </p:nvSpPr>
          <p:spPr>
            <a:xfrm>
              <a:off x="953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2"/>
            <p:cNvSpPr/>
            <p:nvPr/>
          </p:nvSpPr>
          <p:spPr>
            <a:xfrm>
              <a:off x="9934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2"/>
            <p:cNvSpPr/>
            <p:nvPr/>
          </p:nvSpPr>
          <p:spPr>
            <a:xfrm>
              <a:off x="10332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2"/>
            <p:cNvSpPr/>
            <p:nvPr/>
          </p:nvSpPr>
          <p:spPr>
            <a:xfrm>
              <a:off x="10729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2"/>
            <p:cNvSpPr/>
            <p:nvPr/>
          </p:nvSpPr>
          <p:spPr>
            <a:xfrm>
              <a:off x="11127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2"/>
            <p:cNvSpPr/>
            <p:nvPr/>
          </p:nvSpPr>
          <p:spPr>
            <a:xfrm>
              <a:off x="1152500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2"/>
            <p:cNvSpPr/>
            <p:nvPr/>
          </p:nvSpPr>
          <p:spPr>
            <a:xfrm>
              <a:off x="119227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2"/>
            <p:cNvSpPr/>
            <p:nvPr/>
          </p:nvSpPr>
          <p:spPr>
            <a:xfrm>
              <a:off x="12320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2"/>
            <p:cNvSpPr/>
            <p:nvPr/>
          </p:nvSpPr>
          <p:spPr>
            <a:xfrm>
              <a:off x="276225" y="1209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2"/>
            <p:cNvSpPr/>
            <p:nvPr/>
          </p:nvSpPr>
          <p:spPr>
            <a:xfrm>
              <a:off x="3176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2"/>
            <p:cNvSpPr/>
            <p:nvPr/>
          </p:nvSpPr>
          <p:spPr>
            <a:xfrm>
              <a:off x="355750" y="1209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2"/>
            <p:cNvSpPr/>
            <p:nvPr/>
          </p:nvSpPr>
          <p:spPr>
            <a:xfrm>
              <a:off x="3971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2"/>
            <p:cNvSpPr/>
            <p:nvPr/>
          </p:nvSpPr>
          <p:spPr>
            <a:xfrm>
              <a:off x="43525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2"/>
            <p:cNvSpPr/>
            <p:nvPr/>
          </p:nvSpPr>
          <p:spPr>
            <a:xfrm>
              <a:off x="47500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2"/>
            <p:cNvSpPr/>
            <p:nvPr/>
          </p:nvSpPr>
          <p:spPr>
            <a:xfrm>
              <a:off x="5164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2"/>
            <p:cNvSpPr/>
            <p:nvPr/>
          </p:nvSpPr>
          <p:spPr>
            <a:xfrm>
              <a:off x="5545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2"/>
            <p:cNvSpPr/>
            <p:nvPr/>
          </p:nvSpPr>
          <p:spPr>
            <a:xfrm>
              <a:off x="5959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2"/>
            <p:cNvSpPr/>
            <p:nvPr/>
          </p:nvSpPr>
          <p:spPr>
            <a:xfrm>
              <a:off x="63402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2"/>
            <p:cNvSpPr/>
            <p:nvPr/>
          </p:nvSpPr>
          <p:spPr>
            <a:xfrm>
              <a:off x="67377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2"/>
            <p:cNvSpPr/>
            <p:nvPr/>
          </p:nvSpPr>
          <p:spPr>
            <a:xfrm>
              <a:off x="7152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2"/>
            <p:cNvSpPr/>
            <p:nvPr/>
          </p:nvSpPr>
          <p:spPr>
            <a:xfrm>
              <a:off x="7533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2"/>
            <p:cNvSpPr/>
            <p:nvPr/>
          </p:nvSpPr>
          <p:spPr>
            <a:xfrm>
              <a:off x="794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2"/>
            <p:cNvSpPr/>
            <p:nvPr/>
          </p:nvSpPr>
          <p:spPr>
            <a:xfrm>
              <a:off x="83282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2"/>
            <p:cNvSpPr/>
            <p:nvPr/>
          </p:nvSpPr>
          <p:spPr>
            <a:xfrm>
              <a:off x="87257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2"/>
            <p:cNvSpPr/>
            <p:nvPr/>
          </p:nvSpPr>
          <p:spPr>
            <a:xfrm>
              <a:off x="9139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2"/>
            <p:cNvSpPr/>
            <p:nvPr/>
          </p:nvSpPr>
          <p:spPr>
            <a:xfrm>
              <a:off x="953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2"/>
            <p:cNvSpPr/>
            <p:nvPr/>
          </p:nvSpPr>
          <p:spPr>
            <a:xfrm>
              <a:off x="9934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2"/>
            <p:cNvSpPr/>
            <p:nvPr/>
          </p:nvSpPr>
          <p:spPr>
            <a:xfrm>
              <a:off x="10332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2"/>
            <p:cNvSpPr/>
            <p:nvPr/>
          </p:nvSpPr>
          <p:spPr>
            <a:xfrm>
              <a:off x="10729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2"/>
            <p:cNvSpPr/>
            <p:nvPr/>
          </p:nvSpPr>
          <p:spPr>
            <a:xfrm>
              <a:off x="11127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2"/>
            <p:cNvSpPr/>
            <p:nvPr/>
          </p:nvSpPr>
          <p:spPr>
            <a:xfrm>
              <a:off x="1152500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2"/>
            <p:cNvSpPr/>
            <p:nvPr/>
          </p:nvSpPr>
          <p:spPr>
            <a:xfrm>
              <a:off x="119227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2"/>
            <p:cNvSpPr/>
            <p:nvPr/>
          </p:nvSpPr>
          <p:spPr>
            <a:xfrm>
              <a:off x="12320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2"/>
            <p:cNvSpPr/>
            <p:nvPr/>
          </p:nvSpPr>
          <p:spPr>
            <a:xfrm>
              <a:off x="276225" y="11753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2"/>
            <p:cNvSpPr/>
            <p:nvPr/>
          </p:nvSpPr>
          <p:spPr>
            <a:xfrm>
              <a:off x="3176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2"/>
            <p:cNvSpPr/>
            <p:nvPr/>
          </p:nvSpPr>
          <p:spPr>
            <a:xfrm>
              <a:off x="355750" y="11753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2"/>
            <p:cNvSpPr/>
            <p:nvPr/>
          </p:nvSpPr>
          <p:spPr>
            <a:xfrm>
              <a:off x="3971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2"/>
            <p:cNvSpPr/>
            <p:nvPr/>
          </p:nvSpPr>
          <p:spPr>
            <a:xfrm>
              <a:off x="435250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2"/>
            <p:cNvSpPr/>
            <p:nvPr/>
          </p:nvSpPr>
          <p:spPr>
            <a:xfrm>
              <a:off x="475025" y="11753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2"/>
            <p:cNvSpPr/>
            <p:nvPr/>
          </p:nvSpPr>
          <p:spPr>
            <a:xfrm>
              <a:off x="5164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2"/>
            <p:cNvSpPr/>
            <p:nvPr/>
          </p:nvSpPr>
          <p:spPr>
            <a:xfrm>
              <a:off x="5545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2"/>
            <p:cNvSpPr/>
            <p:nvPr/>
          </p:nvSpPr>
          <p:spPr>
            <a:xfrm>
              <a:off x="5959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2"/>
            <p:cNvSpPr/>
            <p:nvPr/>
          </p:nvSpPr>
          <p:spPr>
            <a:xfrm>
              <a:off x="63402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2"/>
            <p:cNvSpPr/>
            <p:nvPr/>
          </p:nvSpPr>
          <p:spPr>
            <a:xfrm>
              <a:off x="67377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2"/>
            <p:cNvSpPr/>
            <p:nvPr/>
          </p:nvSpPr>
          <p:spPr>
            <a:xfrm>
              <a:off x="7152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2"/>
            <p:cNvSpPr/>
            <p:nvPr/>
          </p:nvSpPr>
          <p:spPr>
            <a:xfrm>
              <a:off x="753300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2"/>
            <p:cNvSpPr/>
            <p:nvPr/>
          </p:nvSpPr>
          <p:spPr>
            <a:xfrm>
              <a:off x="794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2"/>
            <p:cNvSpPr/>
            <p:nvPr/>
          </p:nvSpPr>
          <p:spPr>
            <a:xfrm>
              <a:off x="8328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2"/>
            <p:cNvSpPr/>
            <p:nvPr/>
          </p:nvSpPr>
          <p:spPr>
            <a:xfrm>
              <a:off x="87257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2"/>
            <p:cNvSpPr/>
            <p:nvPr/>
          </p:nvSpPr>
          <p:spPr>
            <a:xfrm>
              <a:off x="9139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2"/>
            <p:cNvSpPr/>
            <p:nvPr/>
          </p:nvSpPr>
          <p:spPr>
            <a:xfrm>
              <a:off x="953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2"/>
            <p:cNvSpPr/>
            <p:nvPr/>
          </p:nvSpPr>
          <p:spPr>
            <a:xfrm>
              <a:off x="9934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2"/>
            <p:cNvSpPr/>
            <p:nvPr/>
          </p:nvSpPr>
          <p:spPr>
            <a:xfrm>
              <a:off x="10332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2"/>
            <p:cNvSpPr/>
            <p:nvPr/>
          </p:nvSpPr>
          <p:spPr>
            <a:xfrm>
              <a:off x="10729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2"/>
            <p:cNvSpPr/>
            <p:nvPr/>
          </p:nvSpPr>
          <p:spPr>
            <a:xfrm>
              <a:off x="11127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2"/>
            <p:cNvSpPr/>
            <p:nvPr/>
          </p:nvSpPr>
          <p:spPr>
            <a:xfrm>
              <a:off x="1152500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2"/>
            <p:cNvSpPr/>
            <p:nvPr/>
          </p:nvSpPr>
          <p:spPr>
            <a:xfrm>
              <a:off x="119227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2"/>
            <p:cNvSpPr/>
            <p:nvPr/>
          </p:nvSpPr>
          <p:spPr>
            <a:xfrm>
              <a:off x="12320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2"/>
            <p:cNvSpPr/>
            <p:nvPr/>
          </p:nvSpPr>
          <p:spPr>
            <a:xfrm>
              <a:off x="2364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2"/>
            <p:cNvSpPr/>
            <p:nvPr/>
          </p:nvSpPr>
          <p:spPr>
            <a:xfrm>
              <a:off x="276225" y="11412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2"/>
            <p:cNvSpPr/>
            <p:nvPr/>
          </p:nvSpPr>
          <p:spPr>
            <a:xfrm>
              <a:off x="3176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2"/>
            <p:cNvSpPr/>
            <p:nvPr/>
          </p:nvSpPr>
          <p:spPr>
            <a:xfrm>
              <a:off x="355750" y="11412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2"/>
            <p:cNvSpPr/>
            <p:nvPr/>
          </p:nvSpPr>
          <p:spPr>
            <a:xfrm>
              <a:off x="3971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2"/>
            <p:cNvSpPr/>
            <p:nvPr/>
          </p:nvSpPr>
          <p:spPr>
            <a:xfrm>
              <a:off x="43525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2"/>
            <p:cNvSpPr/>
            <p:nvPr/>
          </p:nvSpPr>
          <p:spPr>
            <a:xfrm>
              <a:off x="47500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2"/>
            <p:cNvSpPr/>
            <p:nvPr/>
          </p:nvSpPr>
          <p:spPr>
            <a:xfrm>
              <a:off x="5164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2"/>
            <p:cNvSpPr/>
            <p:nvPr/>
          </p:nvSpPr>
          <p:spPr>
            <a:xfrm>
              <a:off x="5545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2"/>
            <p:cNvSpPr/>
            <p:nvPr/>
          </p:nvSpPr>
          <p:spPr>
            <a:xfrm>
              <a:off x="5959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2"/>
            <p:cNvSpPr/>
            <p:nvPr/>
          </p:nvSpPr>
          <p:spPr>
            <a:xfrm>
              <a:off x="63402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2"/>
            <p:cNvSpPr/>
            <p:nvPr/>
          </p:nvSpPr>
          <p:spPr>
            <a:xfrm>
              <a:off x="6737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2"/>
            <p:cNvSpPr/>
            <p:nvPr/>
          </p:nvSpPr>
          <p:spPr>
            <a:xfrm>
              <a:off x="7152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2"/>
            <p:cNvSpPr/>
            <p:nvPr/>
          </p:nvSpPr>
          <p:spPr>
            <a:xfrm>
              <a:off x="7533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2"/>
            <p:cNvSpPr/>
            <p:nvPr/>
          </p:nvSpPr>
          <p:spPr>
            <a:xfrm>
              <a:off x="794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2"/>
            <p:cNvSpPr/>
            <p:nvPr/>
          </p:nvSpPr>
          <p:spPr>
            <a:xfrm>
              <a:off x="83282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2"/>
            <p:cNvSpPr/>
            <p:nvPr/>
          </p:nvSpPr>
          <p:spPr>
            <a:xfrm>
              <a:off x="87257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2"/>
            <p:cNvSpPr/>
            <p:nvPr/>
          </p:nvSpPr>
          <p:spPr>
            <a:xfrm>
              <a:off x="9139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2"/>
            <p:cNvSpPr/>
            <p:nvPr/>
          </p:nvSpPr>
          <p:spPr>
            <a:xfrm>
              <a:off x="953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2"/>
            <p:cNvSpPr/>
            <p:nvPr/>
          </p:nvSpPr>
          <p:spPr>
            <a:xfrm>
              <a:off x="9934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2"/>
            <p:cNvSpPr/>
            <p:nvPr/>
          </p:nvSpPr>
          <p:spPr>
            <a:xfrm>
              <a:off x="10332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2"/>
            <p:cNvSpPr/>
            <p:nvPr/>
          </p:nvSpPr>
          <p:spPr>
            <a:xfrm>
              <a:off x="10729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2"/>
            <p:cNvSpPr/>
            <p:nvPr/>
          </p:nvSpPr>
          <p:spPr>
            <a:xfrm>
              <a:off x="11127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2"/>
            <p:cNvSpPr/>
            <p:nvPr/>
          </p:nvSpPr>
          <p:spPr>
            <a:xfrm>
              <a:off x="1152500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2"/>
            <p:cNvSpPr/>
            <p:nvPr/>
          </p:nvSpPr>
          <p:spPr>
            <a:xfrm>
              <a:off x="119227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2"/>
            <p:cNvSpPr/>
            <p:nvPr/>
          </p:nvSpPr>
          <p:spPr>
            <a:xfrm>
              <a:off x="12320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2"/>
            <p:cNvSpPr/>
            <p:nvPr/>
          </p:nvSpPr>
          <p:spPr>
            <a:xfrm>
              <a:off x="2364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2"/>
            <p:cNvSpPr/>
            <p:nvPr/>
          </p:nvSpPr>
          <p:spPr>
            <a:xfrm>
              <a:off x="2762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2"/>
            <p:cNvSpPr/>
            <p:nvPr/>
          </p:nvSpPr>
          <p:spPr>
            <a:xfrm>
              <a:off x="3176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2"/>
            <p:cNvSpPr/>
            <p:nvPr/>
          </p:nvSpPr>
          <p:spPr>
            <a:xfrm>
              <a:off x="355750" y="110707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2"/>
            <p:cNvSpPr/>
            <p:nvPr/>
          </p:nvSpPr>
          <p:spPr>
            <a:xfrm>
              <a:off x="3971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2"/>
            <p:cNvSpPr/>
            <p:nvPr/>
          </p:nvSpPr>
          <p:spPr>
            <a:xfrm>
              <a:off x="43525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2"/>
            <p:cNvSpPr/>
            <p:nvPr/>
          </p:nvSpPr>
          <p:spPr>
            <a:xfrm>
              <a:off x="47500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2"/>
            <p:cNvSpPr/>
            <p:nvPr/>
          </p:nvSpPr>
          <p:spPr>
            <a:xfrm>
              <a:off x="5164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2"/>
            <p:cNvSpPr/>
            <p:nvPr/>
          </p:nvSpPr>
          <p:spPr>
            <a:xfrm>
              <a:off x="5545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2"/>
            <p:cNvSpPr/>
            <p:nvPr/>
          </p:nvSpPr>
          <p:spPr>
            <a:xfrm>
              <a:off x="5959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2"/>
            <p:cNvSpPr/>
            <p:nvPr/>
          </p:nvSpPr>
          <p:spPr>
            <a:xfrm>
              <a:off x="6340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2"/>
            <p:cNvSpPr/>
            <p:nvPr/>
          </p:nvSpPr>
          <p:spPr>
            <a:xfrm>
              <a:off x="6737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2"/>
            <p:cNvSpPr/>
            <p:nvPr/>
          </p:nvSpPr>
          <p:spPr>
            <a:xfrm>
              <a:off x="7152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2"/>
            <p:cNvSpPr/>
            <p:nvPr/>
          </p:nvSpPr>
          <p:spPr>
            <a:xfrm>
              <a:off x="7533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2"/>
            <p:cNvSpPr/>
            <p:nvPr/>
          </p:nvSpPr>
          <p:spPr>
            <a:xfrm>
              <a:off x="794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2"/>
            <p:cNvSpPr/>
            <p:nvPr/>
          </p:nvSpPr>
          <p:spPr>
            <a:xfrm>
              <a:off x="83282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2"/>
            <p:cNvSpPr/>
            <p:nvPr/>
          </p:nvSpPr>
          <p:spPr>
            <a:xfrm>
              <a:off x="87257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2"/>
            <p:cNvSpPr/>
            <p:nvPr/>
          </p:nvSpPr>
          <p:spPr>
            <a:xfrm>
              <a:off x="9139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2"/>
            <p:cNvSpPr/>
            <p:nvPr/>
          </p:nvSpPr>
          <p:spPr>
            <a:xfrm>
              <a:off x="953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2"/>
            <p:cNvSpPr/>
            <p:nvPr/>
          </p:nvSpPr>
          <p:spPr>
            <a:xfrm>
              <a:off x="9934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2"/>
            <p:cNvSpPr/>
            <p:nvPr/>
          </p:nvSpPr>
          <p:spPr>
            <a:xfrm>
              <a:off x="10332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2"/>
            <p:cNvSpPr/>
            <p:nvPr/>
          </p:nvSpPr>
          <p:spPr>
            <a:xfrm>
              <a:off x="10729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2"/>
            <p:cNvSpPr/>
            <p:nvPr/>
          </p:nvSpPr>
          <p:spPr>
            <a:xfrm>
              <a:off x="11127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2"/>
            <p:cNvSpPr/>
            <p:nvPr/>
          </p:nvSpPr>
          <p:spPr>
            <a:xfrm>
              <a:off x="1152500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2"/>
            <p:cNvSpPr/>
            <p:nvPr/>
          </p:nvSpPr>
          <p:spPr>
            <a:xfrm>
              <a:off x="119227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2"/>
            <p:cNvSpPr/>
            <p:nvPr/>
          </p:nvSpPr>
          <p:spPr>
            <a:xfrm>
              <a:off x="12320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2"/>
            <p:cNvSpPr/>
            <p:nvPr/>
          </p:nvSpPr>
          <p:spPr>
            <a:xfrm>
              <a:off x="2364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2"/>
            <p:cNvSpPr/>
            <p:nvPr/>
          </p:nvSpPr>
          <p:spPr>
            <a:xfrm>
              <a:off x="2762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2"/>
            <p:cNvSpPr/>
            <p:nvPr/>
          </p:nvSpPr>
          <p:spPr>
            <a:xfrm>
              <a:off x="3176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2"/>
            <p:cNvSpPr/>
            <p:nvPr/>
          </p:nvSpPr>
          <p:spPr>
            <a:xfrm>
              <a:off x="3557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2"/>
            <p:cNvSpPr/>
            <p:nvPr/>
          </p:nvSpPr>
          <p:spPr>
            <a:xfrm>
              <a:off x="3971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2"/>
            <p:cNvSpPr/>
            <p:nvPr/>
          </p:nvSpPr>
          <p:spPr>
            <a:xfrm>
              <a:off x="4352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2"/>
            <p:cNvSpPr/>
            <p:nvPr/>
          </p:nvSpPr>
          <p:spPr>
            <a:xfrm>
              <a:off x="47500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2"/>
            <p:cNvSpPr/>
            <p:nvPr/>
          </p:nvSpPr>
          <p:spPr>
            <a:xfrm>
              <a:off x="5164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2"/>
            <p:cNvSpPr/>
            <p:nvPr/>
          </p:nvSpPr>
          <p:spPr>
            <a:xfrm>
              <a:off x="5545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2"/>
            <p:cNvSpPr/>
            <p:nvPr/>
          </p:nvSpPr>
          <p:spPr>
            <a:xfrm>
              <a:off x="5959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2"/>
            <p:cNvSpPr/>
            <p:nvPr/>
          </p:nvSpPr>
          <p:spPr>
            <a:xfrm>
              <a:off x="6340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2"/>
            <p:cNvSpPr/>
            <p:nvPr/>
          </p:nvSpPr>
          <p:spPr>
            <a:xfrm>
              <a:off x="6737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2"/>
            <p:cNvSpPr/>
            <p:nvPr/>
          </p:nvSpPr>
          <p:spPr>
            <a:xfrm>
              <a:off x="7152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2"/>
            <p:cNvSpPr/>
            <p:nvPr/>
          </p:nvSpPr>
          <p:spPr>
            <a:xfrm>
              <a:off x="7533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2"/>
            <p:cNvSpPr/>
            <p:nvPr/>
          </p:nvSpPr>
          <p:spPr>
            <a:xfrm>
              <a:off x="794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2"/>
            <p:cNvSpPr/>
            <p:nvPr/>
          </p:nvSpPr>
          <p:spPr>
            <a:xfrm>
              <a:off x="83282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2"/>
            <p:cNvSpPr/>
            <p:nvPr/>
          </p:nvSpPr>
          <p:spPr>
            <a:xfrm>
              <a:off x="87257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2"/>
            <p:cNvSpPr/>
            <p:nvPr/>
          </p:nvSpPr>
          <p:spPr>
            <a:xfrm>
              <a:off x="9139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2"/>
            <p:cNvSpPr/>
            <p:nvPr/>
          </p:nvSpPr>
          <p:spPr>
            <a:xfrm>
              <a:off x="953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2"/>
            <p:cNvSpPr/>
            <p:nvPr/>
          </p:nvSpPr>
          <p:spPr>
            <a:xfrm>
              <a:off x="9934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2"/>
            <p:cNvSpPr/>
            <p:nvPr/>
          </p:nvSpPr>
          <p:spPr>
            <a:xfrm>
              <a:off x="10332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2"/>
            <p:cNvSpPr/>
            <p:nvPr/>
          </p:nvSpPr>
          <p:spPr>
            <a:xfrm>
              <a:off x="10729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2"/>
            <p:cNvSpPr/>
            <p:nvPr/>
          </p:nvSpPr>
          <p:spPr>
            <a:xfrm>
              <a:off x="11127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2"/>
            <p:cNvSpPr/>
            <p:nvPr/>
          </p:nvSpPr>
          <p:spPr>
            <a:xfrm>
              <a:off x="1152500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2"/>
            <p:cNvSpPr/>
            <p:nvPr/>
          </p:nvSpPr>
          <p:spPr>
            <a:xfrm>
              <a:off x="119227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2"/>
            <p:cNvSpPr/>
            <p:nvPr/>
          </p:nvSpPr>
          <p:spPr>
            <a:xfrm>
              <a:off x="12320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2"/>
            <p:cNvSpPr/>
            <p:nvPr/>
          </p:nvSpPr>
          <p:spPr>
            <a:xfrm>
              <a:off x="2364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2"/>
            <p:cNvSpPr/>
            <p:nvPr/>
          </p:nvSpPr>
          <p:spPr>
            <a:xfrm>
              <a:off x="2762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2"/>
            <p:cNvSpPr/>
            <p:nvPr/>
          </p:nvSpPr>
          <p:spPr>
            <a:xfrm>
              <a:off x="3176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2"/>
            <p:cNvSpPr/>
            <p:nvPr/>
          </p:nvSpPr>
          <p:spPr>
            <a:xfrm>
              <a:off x="3557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2"/>
            <p:cNvSpPr/>
            <p:nvPr/>
          </p:nvSpPr>
          <p:spPr>
            <a:xfrm>
              <a:off x="3971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2"/>
            <p:cNvSpPr/>
            <p:nvPr/>
          </p:nvSpPr>
          <p:spPr>
            <a:xfrm>
              <a:off x="4352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2"/>
            <p:cNvSpPr/>
            <p:nvPr/>
          </p:nvSpPr>
          <p:spPr>
            <a:xfrm>
              <a:off x="47500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2"/>
            <p:cNvSpPr/>
            <p:nvPr/>
          </p:nvSpPr>
          <p:spPr>
            <a:xfrm>
              <a:off x="5164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2"/>
            <p:cNvSpPr/>
            <p:nvPr/>
          </p:nvSpPr>
          <p:spPr>
            <a:xfrm>
              <a:off x="5545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2"/>
            <p:cNvSpPr/>
            <p:nvPr/>
          </p:nvSpPr>
          <p:spPr>
            <a:xfrm>
              <a:off x="5959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2"/>
            <p:cNvSpPr/>
            <p:nvPr/>
          </p:nvSpPr>
          <p:spPr>
            <a:xfrm>
              <a:off x="6340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2"/>
            <p:cNvSpPr/>
            <p:nvPr/>
          </p:nvSpPr>
          <p:spPr>
            <a:xfrm>
              <a:off x="6737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2"/>
            <p:cNvSpPr/>
            <p:nvPr/>
          </p:nvSpPr>
          <p:spPr>
            <a:xfrm>
              <a:off x="7152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2"/>
            <p:cNvSpPr/>
            <p:nvPr/>
          </p:nvSpPr>
          <p:spPr>
            <a:xfrm>
              <a:off x="7533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2"/>
            <p:cNvSpPr/>
            <p:nvPr/>
          </p:nvSpPr>
          <p:spPr>
            <a:xfrm>
              <a:off x="794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2"/>
            <p:cNvSpPr/>
            <p:nvPr/>
          </p:nvSpPr>
          <p:spPr>
            <a:xfrm>
              <a:off x="83282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2"/>
            <p:cNvSpPr/>
            <p:nvPr/>
          </p:nvSpPr>
          <p:spPr>
            <a:xfrm>
              <a:off x="87257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2"/>
            <p:cNvSpPr/>
            <p:nvPr/>
          </p:nvSpPr>
          <p:spPr>
            <a:xfrm>
              <a:off x="9139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2"/>
            <p:cNvSpPr/>
            <p:nvPr/>
          </p:nvSpPr>
          <p:spPr>
            <a:xfrm>
              <a:off x="953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2"/>
            <p:cNvSpPr/>
            <p:nvPr/>
          </p:nvSpPr>
          <p:spPr>
            <a:xfrm>
              <a:off x="9934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2"/>
            <p:cNvSpPr/>
            <p:nvPr/>
          </p:nvSpPr>
          <p:spPr>
            <a:xfrm>
              <a:off x="10332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2"/>
            <p:cNvSpPr/>
            <p:nvPr/>
          </p:nvSpPr>
          <p:spPr>
            <a:xfrm>
              <a:off x="10729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2"/>
            <p:cNvSpPr/>
            <p:nvPr/>
          </p:nvSpPr>
          <p:spPr>
            <a:xfrm>
              <a:off x="11127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2"/>
            <p:cNvSpPr/>
            <p:nvPr/>
          </p:nvSpPr>
          <p:spPr>
            <a:xfrm>
              <a:off x="1152500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2"/>
            <p:cNvSpPr/>
            <p:nvPr/>
          </p:nvSpPr>
          <p:spPr>
            <a:xfrm>
              <a:off x="119227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2"/>
            <p:cNvSpPr/>
            <p:nvPr/>
          </p:nvSpPr>
          <p:spPr>
            <a:xfrm>
              <a:off x="12320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2"/>
            <p:cNvSpPr/>
            <p:nvPr/>
          </p:nvSpPr>
          <p:spPr>
            <a:xfrm>
              <a:off x="2364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2"/>
            <p:cNvSpPr/>
            <p:nvPr/>
          </p:nvSpPr>
          <p:spPr>
            <a:xfrm>
              <a:off x="276225" y="10048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2"/>
            <p:cNvSpPr/>
            <p:nvPr/>
          </p:nvSpPr>
          <p:spPr>
            <a:xfrm>
              <a:off x="3176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2"/>
            <p:cNvSpPr/>
            <p:nvPr/>
          </p:nvSpPr>
          <p:spPr>
            <a:xfrm>
              <a:off x="355750" y="10047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2"/>
            <p:cNvSpPr/>
            <p:nvPr/>
          </p:nvSpPr>
          <p:spPr>
            <a:xfrm>
              <a:off x="3971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2"/>
            <p:cNvSpPr/>
            <p:nvPr/>
          </p:nvSpPr>
          <p:spPr>
            <a:xfrm>
              <a:off x="435250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2"/>
            <p:cNvSpPr/>
            <p:nvPr/>
          </p:nvSpPr>
          <p:spPr>
            <a:xfrm>
              <a:off x="475025" y="10048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2"/>
            <p:cNvSpPr/>
            <p:nvPr/>
          </p:nvSpPr>
          <p:spPr>
            <a:xfrm>
              <a:off x="5164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2"/>
            <p:cNvSpPr/>
            <p:nvPr/>
          </p:nvSpPr>
          <p:spPr>
            <a:xfrm>
              <a:off x="5545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2"/>
            <p:cNvSpPr/>
            <p:nvPr/>
          </p:nvSpPr>
          <p:spPr>
            <a:xfrm>
              <a:off x="5959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2"/>
            <p:cNvSpPr/>
            <p:nvPr/>
          </p:nvSpPr>
          <p:spPr>
            <a:xfrm>
              <a:off x="63402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2"/>
            <p:cNvSpPr/>
            <p:nvPr/>
          </p:nvSpPr>
          <p:spPr>
            <a:xfrm>
              <a:off x="6737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2"/>
            <p:cNvSpPr/>
            <p:nvPr/>
          </p:nvSpPr>
          <p:spPr>
            <a:xfrm>
              <a:off x="7152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2"/>
            <p:cNvSpPr/>
            <p:nvPr/>
          </p:nvSpPr>
          <p:spPr>
            <a:xfrm>
              <a:off x="753300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2"/>
            <p:cNvSpPr/>
            <p:nvPr/>
          </p:nvSpPr>
          <p:spPr>
            <a:xfrm>
              <a:off x="794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2"/>
            <p:cNvSpPr/>
            <p:nvPr/>
          </p:nvSpPr>
          <p:spPr>
            <a:xfrm>
              <a:off x="8328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2"/>
            <p:cNvSpPr/>
            <p:nvPr/>
          </p:nvSpPr>
          <p:spPr>
            <a:xfrm>
              <a:off x="87257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2"/>
            <p:cNvSpPr/>
            <p:nvPr/>
          </p:nvSpPr>
          <p:spPr>
            <a:xfrm>
              <a:off x="9139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2"/>
            <p:cNvSpPr/>
            <p:nvPr/>
          </p:nvSpPr>
          <p:spPr>
            <a:xfrm>
              <a:off x="953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2"/>
            <p:cNvSpPr/>
            <p:nvPr/>
          </p:nvSpPr>
          <p:spPr>
            <a:xfrm>
              <a:off x="9934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2"/>
            <p:cNvSpPr/>
            <p:nvPr/>
          </p:nvSpPr>
          <p:spPr>
            <a:xfrm>
              <a:off x="10332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2"/>
            <p:cNvSpPr/>
            <p:nvPr/>
          </p:nvSpPr>
          <p:spPr>
            <a:xfrm>
              <a:off x="10729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2"/>
            <p:cNvSpPr/>
            <p:nvPr/>
          </p:nvSpPr>
          <p:spPr>
            <a:xfrm>
              <a:off x="11127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2"/>
            <p:cNvSpPr/>
            <p:nvPr/>
          </p:nvSpPr>
          <p:spPr>
            <a:xfrm>
              <a:off x="1152500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2"/>
            <p:cNvSpPr/>
            <p:nvPr/>
          </p:nvSpPr>
          <p:spPr>
            <a:xfrm>
              <a:off x="119227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2"/>
            <p:cNvSpPr/>
            <p:nvPr/>
          </p:nvSpPr>
          <p:spPr>
            <a:xfrm>
              <a:off x="12320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2"/>
            <p:cNvSpPr/>
            <p:nvPr/>
          </p:nvSpPr>
          <p:spPr>
            <a:xfrm>
              <a:off x="276225" y="9707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2"/>
            <p:cNvSpPr/>
            <p:nvPr/>
          </p:nvSpPr>
          <p:spPr>
            <a:xfrm>
              <a:off x="3176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2"/>
            <p:cNvSpPr/>
            <p:nvPr/>
          </p:nvSpPr>
          <p:spPr>
            <a:xfrm>
              <a:off x="355750" y="97065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2"/>
            <p:cNvSpPr/>
            <p:nvPr/>
          </p:nvSpPr>
          <p:spPr>
            <a:xfrm>
              <a:off x="3971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2"/>
            <p:cNvSpPr/>
            <p:nvPr/>
          </p:nvSpPr>
          <p:spPr>
            <a:xfrm>
              <a:off x="43525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2"/>
            <p:cNvSpPr/>
            <p:nvPr/>
          </p:nvSpPr>
          <p:spPr>
            <a:xfrm>
              <a:off x="47500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2"/>
            <p:cNvSpPr/>
            <p:nvPr/>
          </p:nvSpPr>
          <p:spPr>
            <a:xfrm>
              <a:off x="5164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2"/>
            <p:cNvSpPr/>
            <p:nvPr/>
          </p:nvSpPr>
          <p:spPr>
            <a:xfrm>
              <a:off x="5545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2"/>
            <p:cNvSpPr/>
            <p:nvPr/>
          </p:nvSpPr>
          <p:spPr>
            <a:xfrm>
              <a:off x="5959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2"/>
            <p:cNvSpPr/>
            <p:nvPr/>
          </p:nvSpPr>
          <p:spPr>
            <a:xfrm>
              <a:off x="63402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2"/>
            <p:cNvSpPr/>
            <p:nvPr/>
          </p:nvSpPr>
          <p:spPr>
            <a:xfrm>
              <a:off x="67377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2"/>
            <p:cNvSpPr/>
            <p:nvPr/>
          </p:nvSpPr>
          <p:spPr>
            <a:xfrm>
              <a:off x="7152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2"/>
            <p:cNvSpPr/>
            <p:nvPr/>
          </p:nvSpPr>
          <p:spPr>
            <a:xfrm>
              <a:off x="7533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2"/>
            <p:cNvSpPr/>
            <p:nvPr/>
          </p:nvSpPr>
          <p:spPr>
            <a:xfrm>
              <a:off x="794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2"/>
            <p:cNvSpPr/>
            <p:nvPr/>
          </p:nvSpPr>
          <p:spPr>
            <a:xfrm>
              <a:off x="83282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2"/>
            <p:cNvSpPr/>
            <p:nvPr/>
          </p:nvSpPr>
          <p:spPr>
            <a:xfrm>
              <a:off x="87257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2"/>
            <p:cNvSpPr/>
            <p:nvPr/>
          </p:nvSpPr>
          <p:spPr>
            <a:xfrm>
              <a:off x="9139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2"/>
            <p:cNvSpPr/>
            <p:nvPr/>
          </p:nvSpPr>
          <p:spPr>
            <a:xfrm>
              <a:off x="953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2"/>
            <p:cNvSpPr/>
            <p:nvPr/>
          </p:nvSpPr>
          <p:spPr>
            <a:xfrm>
              <a:off x="9934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2"/>
            <p:cNvSpPr/>
            <p:nvPr/>
          </p:nvSpPr>
          <p:spPr>
            <a:xfrm>
              <a:off x="10332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2"/>
            <p:cNvSpPr/>
            <p:nvPr/>
          </p:nvSpPr>
          <p:spPr>
            <a:xfrm>
              <a:off x="10729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2"/>
            <p:cNvSpPr/>
            <p:nvPr/>
          </p:nvSpPr>
          <p:spPr>
            <a:xfrm>
              <a:off x="11127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2"/>
            <p:cNvSpPr/>
            <p:nvPr/>
          </p:nvSpPr>
          <p:spPr>
            <a:xfrm>
              <a:off x="1152500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2"/>
            <p:cNvSpPr/>
            <p:nvPr/>
          </p:nvSpPr>
          <p:spPr>
            <a:xfrm>
              <a:off x="119227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2"/>
            <p:cNvSpPr/>
            <p:nvPr/>
          </p:nvSpPr>
          <p:spPr>
            <a:xfrm>
              <a:off x="12320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2"/>
            <p:cNvSpPr/>
            <p:nvPr/>
          </p:nvSpPr>
          <p:spPr>
            <a:xfrm>
              <a:off x="276225" y="9366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2"/>
            <p:cNvSpPr/>
            <p:nvPr/>
          </p:nvSpPr>
          <p:spPr>
            <a:xfrm>
              <a:off x="3176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2"/>
            <p:cNvSpPr/>
            <p:nvPr/>
          </p:nvSpPr>
          <p:spPr>
            <a:xfrm>
              <a:off x="355750" y="936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2"/>
            <p:cNvSpPr/>
            <p:nvPr/>
          </p:nvSpPr>
          <p:spPr>
            <a:xfrm>
              <a:off x="3971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2"/>
            <p:cNvSpPr/>
            <p:nvPr/>
          </p:nvSpPr>
          <p:spPr>
            <a:xfrm>
              <a:off x="435250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2"/>
            <p:cNvSpPr/>
            <p:nvPr/>
          </p:nvSpPr>
          <p:spPr>
            <a:xfrm>
              <a:off x="475025" y="9366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2"/>
            <p:cNvSpPr/>
            <p:nvPr/>
          </p:nvSpPr>
          <p:spPr>
            <a:xfrm>
              <a:off x="5164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2"/>
            <p:cNvSpPr/>
            <p:nvPr/>
          </p:nvSpPr>
          <p:spPr>
            <a:xfrm>
              <a:off x="5545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2"/>
            <p:cNvSpPr/>
            <p:nvPr/>
          </p:nvSpPr>
          <p:spPr>
            <a:xfrm>
              <a:off x="5959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2"/>
            <p:cNvSpPr/>
            <p:nvPr/>
          </p:nvSpPr>
          <p:spPr>
            <a:xfrm>
              <a:off x="63402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2"/>
            <p:cNvSpPr/>
            <p:nvPr/>
          </p:nvSpPr>
          <p:spPr>
            <a:xfrm>
              <a:off x="67377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2"/>
            <p:cNvSpPr/>
            <p:nvPr/>
          </p:nvSpPr>
          <p:spPr>
            <a:xfrm>
              <a:off x="7152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2"/>
            <p:cNvSpPr/>
            <p:nvPr/>
          </p:nvSpPr>
          <p:spPr>
            <a:xfrm>
              <a:off x="753300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2"/>
            <p:cNvSpPr/>
            <p:nvPr/>
          </p:nvSpPr>
          <p:spPr>
            <a:xfrm>
              <a:off x="794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2"/>
            <p:cNvSpPr/>
            <p:nvPr/>
          </p:nvSpPr>
          <p:spPr>
            <a:xfrm>
              <a:off x="8328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2"/>
            <p:cNvSpPr/>
            <p:nvPr/>
          </p:nvSpPr>
          <p:spPr>
            <a:xfrm>
              <a:off x="87257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2"/>
            <p:cNvSpPr/>
            <p:nvPr/>
          </p:nvSpPr>
          <p:spPr>
            <a:xfrm>
              <a:off x="9139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2"/>
            <p:cNvSpPr/>
            <p:nvPr/>
          </p:nvSpPr>
          <p:spPr>
            <a:xfrm>
              <a:off x="953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2"/>
            <p:cNvSpPr/>
            <p:nvPr/>
          </p:nvSpPr>
          <p:spPr>
            <a:xfrm>
              <a:off x="9934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2"/>
            <p:cNvSpPr/>
            <p:nvPr/>
          </p:nvSpPr>
          <p:spPr>
            <a:xfrm>
              <a:off x="10332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2"/>
            <p:cNvSpPr/>
            <p:nvPr/>
          </p:nvSpPr>
          <p:spPr>
            <a:xfrm>
              <a:off x="10729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2"/>
            <p:cNvSpPr/>
            <p:nvPr/>
          </p:nvSpPr>
          <p:spPr>
            <a:xfrm>
              <a:off x="11127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2"/>
            <p:cNvSpPr/>
            <p:nvPr/>
          </p:nvSpPr>
          <p:spPr>
            <a:xfrm>
              <a:off x="1152500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2"/>
            <p:cNvSpPr/>
            <p:nvPr/>
          </p:nvSpPr>
          <p:spPr>
            <a:xfrm>
              <a:off x="119227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2"/>
            <p:cNvSpPr/>
            <p:nvPr/>
          </p:nvSpPr>
          <p:spPr>
            <a:xfrm>
              <a:off x="12320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2"/>
            <p:cNvSpPr/>
            <p:nvPr/>
          </p:nvSpPr>
          <p:spPr>
            <a:xfrm>
              <a:off x="276225" y="9024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2"/>
            <p:cNvSpPr/>
            <p:nvPr/>
          </p:nvSpPr>
          <p:spPr>
            <a:xfrm>
              <a:off x="3176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2"/>
            <p:cNvSpPr/>
            <p:nvPr/>
          </p:nvSpPr>
          <p:spPr>
            <a:xfrm>
              <a:off x="355750" y="9024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2"/>
            <p:cNvSpPr/>
            <p:nvPr/>
          </p:nvSpPr>
          <p:spPr>
            <a:xfrm>
              <a:off x="3971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2"/>
            <p:cNvSpPr/>
            <p:nvPr/>
          </p:nvSpPr>
          <p:spPr>
            <a:xfrm>
              <a:off x="43525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2"/>
            <p:cNvSpPr/>
            <p:nvPr/>
          </p:nvSpPr>
          <p:spPr>
            <a:xfrm>
              <a:off x="47500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2"/>
            <p:cNvSpPr/>
            <p:nvPr/>
          </p:nvSpPr>
          <p:spPr>
            <a:xfrm>
              <a:off x="5164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2"/>
            <p:cNvSpPr/>
            <p:nvPr/>
          </p:nvSpPr>
          <p:spPr>
            <a:xfrm>
              <a:off x="5545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2"/>
            <p:cNvSpPr/>
            <p:nvPr/>
          </p:nvSpPr>
          <p:spPr>
            <a:xfrm>
              <a:off x="5959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2"/>
            <p:cNvSpPr/>
            <p:nvPr/>
          </p:nvSpPr>
          <p:spPr>
            <a:xfrm>
              <a:off x="63402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2"/>
            <p:cNvSpPr/>
            <p:nvPr/>
          </p:nvSpPr>
          <p:spPr>
            <a:xfrm>
              <a:off x="67377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2"/>
            <p:cNvSpPr/>
            <p:nvPr/>
          </p:nvSpPr>
          <p:spPr>
            <a:xfrm>
              <a:off x="7152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2"/>
            <p:cNvSpPr/>
            <p:nvPr/>
          </p:nvSpPr>
          <p:spPr>
            <a:xfrm>
              <a:off x="7533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2"/>
            <p:cNvSpPr/>
            <p:nvPr/>
          </p:nvSpPr>
          <p:spPr>
            <a:xfrm>
              <a:off x="794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2"/>
            <p:cNvSpPr/>
            <p:nvPr/>
          </p:nvSpPr>
          <p:spPr>
            <a:xfrm>
              <a:off x="83282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2"/>
            <p:cNvSpPr/>
            <p:nvPr/>
          </p:nvSpPr>
          <p:spPr>
            <a:xfrm>
              <a:off x="87257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2"/>
            <p:cNvSpPr/>
            <p:nvPr/>
          </p:nvSpPr>
          <p:spPr>
            <a:xfrm>
              <a:off x="9139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2"/>
            <p:cNvSpPr/>
            <p:nvPr/>
          </p:nvSpPr>
          <p:spPr>
            <a:xfrm>
              <a:off x="953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2"/>
            <p:cNvSpPr/>
            <p:nvPr/>
          </p:nvSpPr>
          <p:spPr>
            <a:xfrm>
              <a:off x="9934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2"/>
            <p:cNvSpPr/>
            <p:nvPr/>
          </p:nvSpPr>
          <p:spPr>
            <a:xfrm>
              <a:off x="10332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2"/>
            <p:cNvSpPr/>
            <p:nvPr/>
          </p:nvSpPr>
          <p:spPr>
            <a:xfrm>
              <a:off x="10729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2"/>
            <p:cNvSpPr/>
            <p:nvPr/>
          </p:nvSpPr>
          <p:spPr>
            <a:xfrm>
              <a:off x="11127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2"/>
            <p:cNvSpPr/>
            <p:nvPr/>
          </p:nvSpPr>
          <p:spPr>
            <a:xfrm>
              <a:off x="1152500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2"/>
            <p:cNvSpPr/>
            <p:nvPr/>
          </p:nvSpPr>
          <p:spPr>
            <a:xfrm>
              <a:off x="119227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2"/>
            <p:cNvSpPr/>
            <p:nvPr/>
          </p:nvSpPr>
          <p:spPr>
            <a:xfrm>
              <a:off x="12320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2"/>
            <p:cNvSpPr/>
            <p:nvPr/>
          </p:nvSpPr>
          <p:spPr>
            <a:xfrm>
              <a:off x="276225" y="8683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2"/>
            <p:cNvSpPr/>
            <p:nvPr/>
          </p:nvSpPr>
          <p:spPr>
            <a:xfrm>
              <a:off x="3176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2"/>
            <p:cNvSpPr/>
            <p:nvPr/>
          </p:nvSpPr>
          <p:spPr>
            <a:xfrm>
              <a:off x="355750" y="8683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2"/>
            <p:cNvSpPr/>
            <p:nvPr/>
          </p:nvSpPr>
          <p:spPr>
            <a:xfrm>
              <a:off x="3971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2"/>
            <p:cNvSpPr/>
            <p:nvPr/>
          </p:nvSpPr>
          <p:spPr>
            <a:xfrm>
              <a:off x="43525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2"/>
            <p:cNvSpPr/>
            <p:nvPr/>
          </p:nvSpPr>
          <p:spPr>
            <a:xfrm>
              <a:off x="47500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2"/>
            <p:cNvSpPr/>
            <p:nvPr/>
          </p:nvSpPr>
          <p:spPr>
            <a:xfrm>
              <a:off x="5164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2"/>
            <p:cNvSpPr/>
            <p:nvPr/>
          </p:nvSpPr>
          <p:spPr>
            <a:xfrm>
              <a:off x="5545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2"/>
            <p:cNvSpPr/>
            <p:nvPr/>
          </p:nvSpPr>
          <p:spPr>
            <a:xfrm>
              <a:off x="5959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2"/>
            <p:cNvSpPr/>
            <p:nvPr/>
          </p:nvSpPr>
          <p:spPr>
            <a:xfrm>
              <a:off x="63402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2"/>
            <p:cNvSpPr/>
            <p:nvPr/>
          </p:nvSpPr>
          <p:spPr>
            <a:xfrm>
              <a:off x="67377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2"/>
            <p:cNvSpPr/>
            <p:nvPr/>
          </p:nvSpPr>
          <p:spPr>
            <a:xfrm>
              <a:off x="7152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2"/>
            <p:cNvSpPr/>
            <p:nvPr/>
          </p:nvSpPr>
          <p:spPr>
            <a:xfrm>
              <a:off x="7533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2"/>
            <p:cNvSpPr/>
            <p:nvPr/>
          </p:nvSpPr>
          <p:spPr>
            <a:xfrm>
              <a:off x="794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2"/>
            <p:cNvSpPr/>
            <p:nvPr/>
          </p:nvSpPr>
          <p:spPr>
            <a:xfrm>
              <a:off x="83282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2"/>
            <p:cNvSpPr/>
            <p:nvPr/>
          </p:nvSpPr>
          <p:spPr>
            <a:xfrm>
              <a:off x="87257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2"/>
            <p:cNvSpPr/>
            <p:nvPr/>
          </p:nvSpPr>
          <p:spPr>
            <a:xfrm>
              <a:off x="9139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2"/>
            <p:cNvSpPr/>
            <p:nvPr/>
          </p:nvSpPr>
          <p:spPr>
            <a:xfrm>
              <a:off x="953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2"/>
            <p:cNvSpPr/>
            <p:nvPr/>
          </p:nvSpPr>
          <p:spPr>
            <a:xfrm>
              <a:off x="9934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2"/>
            <p:cNvSpPr/>
            <p:nvPr/>
          </p:nvSpPr>
          <p:spPr>
            <a:xfrm>
              <a:off x="10332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2"/>
            <p:cNvSpPr/>
            <p:nvPr/>
          </p:nvSpPr>
          <p:spPr>
            <a:xfrm>
              <a:off x="10729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2"/>
            <p:cNvSpPr/>
            <p:nvPr/>
          </p:nvSpPr>
          <p:spPr>
            <a:xfrm>
              <a:off x="11127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2"/>
            <p:cNvSpPr/>
            <p:nvPr/>
          </p:nvSpPr>
          <p:spPr>
            <a:xfrm>
              <a:off x="1152500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2"/>
            <p:cNvSpPr/>
            <p:nvPr/>
          </p:nvSpPr>
          <p:spPr>
            <a:xfrm>
              <a:off x="119227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2"/>
            <p:cNvSpPr/>
            <p:nvPr/>
          </p:nvSpPr>
          <p:spPr>
            <a:xfrm>
              <a:off x="12320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2"/>
            <p:cNvSpPr/>
            <p:nvPr/>
          </p:nvSpPr>
          <p:spPr>
            <a:xfrm>
              <a:off x="3176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2"/>
            <p:cNvSpPr/>
            <p:nvPr/>
          </p:nvSpPr>
          <p:spPr>
            <a:xfrm>
              <a:off x="355750" y="834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2"/>
            <p:cNvSpPr/>
            <p:nvPr/>
          </p:nvSpPr>
          <p:spPr>
            <a:xfrm>
              <a:off x="3971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2"/>
            <p:cNvSpPr/>
            <p:nvPr/>
          </p:nvSpPr>
          <p:spPr>
            <a:xfrm>
              <a:off x="435250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2"/>
            <p:cNvSpPr/>
            <p:nvPr/>
          </p:nvSpPr>
          <p:spPr>
            <a:xfrm>
              <a:off x="475025" y="83427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2"/>
            <p:cNvSpPr/>
            <p:nvPr/>
          </p:nvSpPr>
          <p:spPr>
            <a:xfrm>
              <a:off x="5164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2"/>
            <p:cNvSpPr/>
            <p:nvPr/>
          </p:nvSpPr>
          <p:spPr>
            <a:xfrm>
              <a:off x="5545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2"/>
            <p:cNvSpPr/>
            <p:nvPr/>
          </p:nvSpPr>
          <p:spPr>
            <a:xfrm>
              <a:off x="595925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2"/>
            <p:cNvSpPr/>
            <p:nvPr/>
          </p:nvSpPr>
          <p:spPr>
            <a:xfrm>
              <a:off x="63402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2"/>
            <p:cNvSpPr/>
            <p:nvPr/>
          </p:nvSpPr>
          <p:spPr>
            <a:xfrm>
              <a:off x="67377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2"/>
            <p:cNvSpPr/>
            <p:nvPr/>
          </p:nvSpPr>
          <p:spPr>
            <a:xfrm>
              <a:off x="7152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2"/>
            <p:cNvSpPr/>
            <p:nvPr/>
          </p:nvSpPr>
          <p:spPr>
            <a:xfrm>
              <a:off x="753300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2"/>
            <p:cNvSpPr/>
            <p:nvPr/>
          </p:nvSpPr>
          <p:spPr>
            <a:xfrm>
              <a:off x="794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2"/>
            <p:cNvSpPr/>
            <p:nvPr/>
          </p:nvSpPr>
          <p:spPr>
            <a:xfrm>
              <a:off x="8328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2"/>
            <p:cNvSpPr/>
            <p:nvPr/>
          </p:nvSpPr>
          <p:spPr>
            <a:xfrm>
              <a:off x="872575" y="8342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2"/>
            <p:cNvSpPr/>
            <p:nvPr/>
          </p:nvSpPr>
          <p:spPr>
            <a:xfrm>
              <a:off x="9139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2"/>
            <p:cNvSpPr/>
            <p:nvPr/>
          </p:nvSpPr>
          <p:spPr>
            <a:xfrm>
              <a:off x="953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2"/>
            <p:cNvSpPr/>
            <p:nvPr/>
          </p:nvSpPr>
          <p:spPr>
            <a:xfrm>
              <a:off x="9934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2"/>
            <p:cNvSpPr/>
            <p:nvPr/>
          </p:nvSpPr>
          <p:spPr>
            <a:xfrm>
              <a:off x="10332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2"/>
            <p:cNvSpPr/>
            <p:nvPr/>
          </p:nvSpPr>
          <p:spPr>
            <a:xfrm>
              <a:off x="10729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2"/>
            <p:cNvSpPr/>
            <p:nvPr/>
          </p:nvSpPr>
          <p:spPr>
            <a:xfrm>
              <a:off x="11127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2"/>
            <p:cNvSpPr/>
            <p:nvPr/>
          </p:nvSpPr>
          <p:spPr>
            <a:xfrm>
              <a:off x="1152500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2"/>
            <p:cNvSpPr/>
            <p:nvPr/>
          </p:nvSpPr>
          <p:spPr>
            <a:xfrm>
              <a:off x="119227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2"/>
            <p:cNvSpPr/>
            <p:nvPr/>
          </p:nvSpPr>
          <p:spPr>
            <a:xfrm>
              <a:off x="12320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2"/>
            <p:cNvSpPr/>
            <p:nvPr/>
          </p:nvSpPr>
          <p:spPr>
            <a:xfrm>
              <a:off x="3176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2"/>
            <p:cNvSpPr/>
            <p:nvPr/>
          </p:nvSpPr>
          <p:spPr>
            <a:xfrm>
              <a:off x="355750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2"/>
            <p:cNvSpPr/>
            <p:nvPr/>
          </p:nvSpPr>
          <p:spPr>
            <a:xfrm>
              <a:off x="3971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2"/>
            <p:cNvSpPr/>
            <p:nvPr/>
          </p:nvSpPr>
          <p:spPr>
            <a:xfrm>
              <a:off x="43525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2"/>
            <p:cNvSpPr/>
            <p:nvPr/>
          </p:nvSpPr>
          <p:spPr>
            <a:xfrm>
              <a:off x="47500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2"/>
            <p:cNvSpPr/>
            <p:nvPr/>
          </p:nvSpPr>
          <p:spPr>
            <a:xfrm>
              <a:off x="5164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2"/>
            <p:cNvSpPr/>
            <p:nvPr/>
          </p:nvSpPr>
          <p:spPr>
            <a:xfrm>
              <a:off x="5545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2"/>
            <p:cNvSpPr/>
            <p:nvPr/>
          </p:nvSpPr>
          <p:spPr>
            <a:xfrm>
              <a:off x="595925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2"/>
            <p:cNvSpPr/>
            <p:nvPr/>
          </p:nvSpPr>
          <p:spPr>
            <a:xfrm>
              <a:off x="63402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2"/>
            <p:cNvSpPr/>
            <p:nvPr/>
          </p:nvSpPr>
          <p:spPr>
            <a:xfrm>
              <a:off x="67377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2"/>
            <p:cNvSpPr/>
            <p:nvPr/>
          </p:nvSpPr>
          <p:spPr>
            <a:xfrm>
              <a:off x="7152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2"/>
            <p:cNvSpPr/>
            <p:nvPr/>
          </p:nvSpPr>
          <p:spPr>
            <a:xfrm>
              <a:off x="7533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2"/>
            <p:cNvSpPr/>
            <p:nvPr/>
          </p:nvSpPr>
          <p:spPr>
            <a:xfrm>
              <a:off x="794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2"/>
            <p:cNvSpPr/>
            <p:nvPr/>
          </p:nvSpPr>
          <p:spPr>
            <a:xfrm>
              <a:off x="832825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2"/>
            <p:cNvSpPr/>
            <p:nvPr/>
          </p:nvSpPr>
          <p:spPr>
            <a:xfrm>
              <a:off x="872575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2"/>
            <p:cNvSpPr/>
            <p:nvPr/>
          </p:nvSpPr>
          <p:spPr>
            <a:xfrm>
              <a:off x="9139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2"/>
            <p:cNvSpPr/>
            <p:nvPr/>
          </p:nvSpPr>
          <p:spPr>
            <a:xfrm>
              <a:off x="953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2"/>
            <p:cNvSpPr/>
            <p:nvPr/>
          </p:nvSpPr>
          <p:spPr>
            <a:xfrm>
              <a:off x="9934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2"/>
            <p:cNvSpPr/>
            <p:nvPr/>
          </p:nvSpPr>
          <p:spPr>
            <a:xfrm>
              <a:off x="10332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2"/>
            <p:cNvSpPr/>
            <p:nvPr/>
          </p:nvSpPr>
          <p:spPr>
            <a:xfrm>
              <a:off x="10729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2"/>
            <p:cNvSpPr/>
            <p:nvPr/>
          </p:nvSpPr>
          <p:spPr>
            <a:xfrm>
              <a:off x="11127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2"/>
            <p:cNvSpPr/>
            <p:nvPr/>
          </p:nvSpPr>
          <p:spPr>
            <a:xfrm>
              <a:off x="1152500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2"/>
            <p:cNvSpPr/>
            <p:nvPr/>
          </p:nvSpPr>
          <p:spPr>
            <a:xfrm>
              <a:off x="119227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2"/>
            <p:cNvSpPr/>
            <p:nvPr/>
          </p:nvSpPr>
          <p:spPr>
            <a:xfrm>
              <a:off x="12320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2"/>
            <p:cNvSpPr/>
            <p:nvPr/>
          </p:nvSpPr>
          <p:spPr>
            <a:xfrm>
              <a:off x="355750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2"/>
            <p:cNvSpPr/>
            <p:nvPr/>
          </p:nvSpPr>
          <p:spPr>
            <a:xfrm>
              <a:off x="3971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2"/>
            <p:cNvSpPr/>
            <p:nvPr/>
          </p:nvSpPr>
          <p:spPr>
            <a:xfrm>
              <a:off x="435250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2"/>
            <p:cNvSpPr/>
            <p:nvPr/>
          </p:nvSpPr>
          <p:spPr>
            <a:xfrm>
              <a:off x="475025" y="7660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2"/>
            <p:cNvSpPr/>
            <p:nvPr/>
          </p:nvSpPr>
          <p:spPr>
            <a:xfrm>
              <a:off x="5164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2"/>
            <p:cNvSpPr/>
            <p:nvPr/>
          </p:nvSpPr>
          <p:spPr>
            <a:xfrm>
              <a:off x="5545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2"/>
            <p:cNvSpPr/>
            <p:nvPr/>
          </p:nvSpPr>
          <p:spPr>
            <a:xfrm>
              <a:off x="595925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2"/>
            <p:cNvSpPr/>
            <p:nvPr/>
          </p:nvSpPr>
          <p:spPr>
            <a:xfrm>
              <a:off x="63402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2"/>
            <p:cNvSpPr/>
            <p:nvPr/>
          </p:nvSpPr>
          <p:spPr>
            <a:xfrm>
              <a:off x="67377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2"/>
            <p:cNvSpPr/>
            <p:nvPr/>
          </p:nvSpPr>
          <p:spPr>
            <a:xfrm>
              <a:off x="7152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2"/>
            <p:cNvSpPr/>
            <p:nvPr/>
          </p:nvSpPr>
          <p:spPr>
            <a:xfrm>
              <a:off x="753300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2"/>
            <p:cNvSpPr/>
            <p:nvPr/>
          </p:nvSpPr>
          <p:spPr>
            <a:xfrm>
              <a:off x="794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2"/>
            <p:cNvSpPr/>
            <p:nvPr/>
          </p:nvSpPr>
          <p:spPr>
            <a:xfrm>
              <a:off x="8328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2"/>
            <p:cNvSpPr/>
            <p:nvPr/>
          </p:nvSpPr>
          <p:spPr>
            <a:xfrm>
              <a:off x="872575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2"/>
            <p:cNvSpPr/>
            <p:nvPr/>
          </p:nvSpPr>
          <p:spPr>
            <a:xfrm>
              <a:off x="9139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2"/>
            <p:cNvSpPr/>
            <p:nvPr/>
          </p:nvSpPr>
          <p:spPr>
            <a:xfrm>
              <a:off x="953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2"/>
            <p:cNvSpPr/>
            <p:nvPr/>
          </p:nvSpPr>
          <p:spPr>
            <a:xfrm>
              <a:off x="9934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2"/>
            <p:cNvSpPr/>
            <p:nvPr/>
          </p:nvSpPr>
          <p:spPr>
            <a:xfrm>
              <a:off x="10332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2"/>
            <p:cNvSpPr/>
            <p:nvPr/>
          </p:nvSpPr>
          <p:spPr>
            <a:xfrm>
              <a:off x="107297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2"/>
            <p:cNvSpPr/>
            <p:nvPr/>
          </p:nvSpPr>
          <p:spPr>
            <a:xfrm>
              <a:off x="11127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2"/>
            <p:cNvSpPr/>
            <p:nvPr/>
          </p:nvSpPr>
          <p:spPr>
            <a:xfrm>
              <a:off x="1152500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2"/>
            <p:cNvSpPr/>
            <p:nvPr/>
          </p:nvSpPr>
          <p:spPr>
            <a:xfrm>
              <a:off x="119227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2"/>
            <p:cNvSpPr/>
            <p:nvPr/>
          </p:nvSpPr>
          <p:spPr>
            <a:xfrm>
              <a:off x="12320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2"/>
            <p:cNvSpPr/>
            <p:nvPr/>
          </p:nvSpPr>
          <p:spPr>
            <a:xfrm>
              <a:off x="355750" y="7319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2"/>
            <p:cNvSpPr/>
            <p:nvPr/>
          </p:nvSpPr>
          <p:spPr>
            <a:xfrm>
              <a:off x="3971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2"/>
            <p:cNvSpPr/>
            <p:nvPr/>
          </p:nvSpPr>
          <p:spPr>
            <a:xfrm>
              <a:off x="435250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2"/>
            <p:cNvSpPr/>
            <p:nvPr/>
          </p:nvSpPr>
          <p:spPr>
            <a:xfrm>
              <a:off x="475025" y="7319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2"/>
            <p:cNvSpPr/>
            <p:nvPr/>
          </p:nvSpPr>
          <p:spPr>
            <a:xfrm>
              <a:off x="5164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2"/>
            <p:cNvSpPr/>
            <p:nvPr/>
          </p:nvSpPr>
          <p:spPr>
            <a:xfrm>
              <a:off x="5545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2"/>
            <p:cNvSpPr/>
            <p:nvPr/>
          </p:nvSpPr>
          <p:spPr>
            <a:xfrm>
              <a:off x="595925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2"/>
            <p:cNvSpPr/>
            <p:nvPr/>
          </p:nvSpPr>
          <p:spPr>
            <a:xfrm>
              <a:off x="63402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2"/>
            <p:cNvSpPr/>
            <p:nvPr/>
          </p:nvSpPr>
          <p:spPr>
            <a:xfrm>
              <a:off x="67377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2"/>
            <p:cNvSpPr/>
            <p:nvPr/>
          </p:nvSpPr>
          <p:spPr>
            <a:xfrm>
              <a:off x="7152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2"/>
            <p:cNvSpPr/>
            <p:nvPr/>
          </p:nvSpPr>
          <p:spPr>
            <a:xfrm>
              <a:off x="753300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2"/>
            <p:cNvSpPr/>
            <p:nvPr/>
          </p:nvSpPr>
          <p:spPr>
            <a:xfrm>
              <a:off x="794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2"/>
            <p:cNvSpPr/>
            <p:nvPr/>
          </p:nvSpPr>
          <p:spPr>
            <a:xfrm>
              <a:off x="8328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2"/>
            <p:cNvSpPr/>
            <p:nvPr/>
          </p:nvSpPr>
          <p:spPr>
            <a:xfrm>
              <a:off x="87257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2"/>
            <p:cNvSpPr/>
            <p:nvPr/>
          </p:nvSpPr>
          <p:spPr>
            <a:xfrm>
              <a:off x="9139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2"/>
            <p:cNvSpPr/>
            <p:nvPr/>
          </p:nvSpPr>
          <p:spPr>
            <a:xfrm>
              <a:off x="953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2"/>
            <p:cNvSpPr/>
            <p:nvPr/>
          </p:nvSpPr>
          <p:spPr>
            <a:xfrm>
              <a:off x="9934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2"/>
            <p:cNvSpPr/>
            <p:nvPr/>
          </p:nvSpPr>
          <p:spPr>
            <a:xfrm>
              <a:off x="10332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2"/>
            <p:cNvSpPr/>
            <p:nvPr/>
          </p:nvSpPr>
          <p:spPr>
            <a:xfrm>
              <a:off x="107297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2"/>
            <p:cNvSpPr/>
            <p:nvPr/>
          </p:nvSpPr>
          <p:spPr>
            <a:xfrm>
              <a:off x="11127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2"/>
            <p:cNvSpPr/>
            <p:nvPr/>
          </p:nvSpPr>
          <p:spPr>
            <a:xfrm>
              <a:off x="1152500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2"/>
            <p:cNvSpPr/>
            <p:nvPr/>
          </p:nvSpPr>
          <p:spPr>
            <a:xfrm>
              <a:off x="119227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2"/>
            <p:cNvSpPr/>
            <p:nvPr/>
          </p:nvSpPr>
          <p:spPr>
            <a:xfrm>
              <a:off x="12320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2"/>
            <p:cNvSpPr/>
            <p:nvPr/>
          </p:nvSpPr>
          <p:spPr>
            <a:xfrm>
              <a:off x="3971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2"/>
            <p:cNvSpPr/>
            <p:nvPr/>
          </p:nvSpPr>
          <p:spPr>
            <a:xfrm>
              <a:off x="43525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2"/>
            <p:cNvSpPr/>
            <p:nvPr/>
          </p:nvSpPr>
          <p:spPr>
            <a:xfrm>
              <a:off x="47500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2"/>
            <p:cNvSpPr/>
            <p:nvPr/>
          </p:nvSpPr>
          <p:spPr>
            <a:xfrm>
              <a:off x="51642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2"/>
            <p:cNvSpPr/>
            <p:nvPr/>
          </p:nvSpPr>
          <p:spPr>
            <a:xfrm>
              <a:off x="5545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2"/>
            <p:cNvSpPr/>
            <p:nvPr/>
          </p:nvSpPr>
          <p:spPr>
            <a:xfrm>
              <a:off x="595925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2"/>
            <p:cNvSpPr/>
            <p:nvPr/>
          </p:nvSpPr>
          <p:spPr>
            <a:xfrm>
              <a:off x="63402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2"/>
            <p:cNvSpPr/>
            <p:nvPr/>
          </p:nvSpPr>
          <p:spPr>
            <a:xfrm>
              <a:off x="67377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2"/>
            <p:cNvSpPr/>
            <p:nvPr/>
          </p:nvSpPr>
          <p:spPr>
            <a:xfrm>
              <a:off x="7152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2"/>
            <p:cNvSpPr/>
            <p:nvPr/>
          </p:nvSpPr>
          <p:spPr>
            <a:xfrm>
              <a:off x="7533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2"/>
            <p:cNvSpPr/>
            <p:nvPr/>
          </p:nvSpPr>
          <p:spPr>
            <a:xfrm>
              <a:off x="794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2"/>
            <p:cNvSpPr/>
            <p:nvPr/>
          </p:nvSpPr>
          <p:spPr>
            <a:xfrm>
              <a:off x="83282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2"/>
            <p:cNvSpPr/>
            <p:nvPr/>
          </p:nvSpPr>
          <p:spPr>
            <a:xfrm>
              <a:off x="87257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2"/>
            <p:cNvSpPr/>
            <p:nvPr/>
          </p:nvSpPr>
          <p:spPr>
            <a:xfrm>
              <a:off x="9139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2"/>
            <p:cNvSpPr/>
            <p:nvPr/>
          </p:nvSpPr>
          <p:spPr>
            <a:xfrm>
              <a:off x="953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2"/>
            <p:cNvSpPr/>
            <p:nvPr/>
          </p:nvSpPr>
          <p:spPr>
            <a:xfrm>
              <a:off x="9934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2"/>
            <p:cNvSpPr/>
            <p:nvPr/>
          </p:nvSpPr>
          <p:spPr>
            <a:xfrm>
              <a:off x="10332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2"/>
            <p:cNvSpPr/>
            <p:nvPr/>
          </p:nvSpPr>
          <p:spPr>
            <a:xfrm>
              <a:off x="107297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2"/>
            <p:cNvSpPr/>
            <p:nvPr/>
          </p:nvSpPr>
          <p:spPr>
            <a:xfrm>
              <a:off x="11127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2"/>
            <p:cNvSpPr/>
            <p:nvPr/>
          </p:nvSpPr>
          <p:spPr>
            <a:xfrm>
              <a:off x="1152500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2"/>
            <p:cNvSpPr/>
            <p:nvPr/>
          </p:nvSpPr>
          <p:spPr>
            <a:xfrm>
              <a:off x="119227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2"/>
            <p:cNvSpPr/>
            <p:nvPr/>
          </p:nvSpPr>
          <p:spPr>
            <a:xfrm>
              <a:off x="4352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2"/>
            <p:cNvSpPr/>
            <p:nvPr/>
          </p:nvSpPr>
          <p:spPr>
            <a:xfrm>
              <a:off x="475025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2"/>
            <p:cNvSpPr/>
            <p:nvPr/>
          </p:nvSpPr>
          <p:spPr>
            <a:xfrm>
              <a:off x="514750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2"/>
            <p:cNvSpPr/>
            <p:nvPr/>
          </p:nvSpPr>
          <p:spPr>
            <a:xfrm>
              <a:off x="5545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2"/>
            <p:cNvSpPr/>
            <p:nvPr/>
          </p:nvSpPr>
          <p:spPr>
            <a:xfrm>
              <a:off x="594250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2"/>
            <p:cNvSpPr/>
            <p:nvPr/>
          </p:nvSpPr>
          <p:spPr>
            <a:xfrm>
              <a:off x="63402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2"/>
            <p:cNvSpPr/>
            <p:nvPr/>
          </p:nvSpPr>
          <p:spPr>
            <a:xfrm>
              <a:off x="67377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2"/>
            <p:cNvSpPr/>
            <p:nvPr/>
          </p:nvSpPr>
          <p:spPr>
            <a:xfrm>
              <a:off x="713525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2"/>
            <p:cNvSpPr/>
            <p:nvPr/>
          </p:nvSpPr>
          <p:spPr>
            <a:xfrm>
              <a:off x="7533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2"/>
            <p:cNvSpPr/>
            <p:nvPr/>
          </p:nvSpPr>
          <p:spPr>
            <a:xfrm>
              <a:off x="79307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2"/>
            <p:cNvSpPr/>
            <p:nvPr/>
          </p:nvSpPr>
          <p:spPr>
            <a:xfrm>
              <a:off x="832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2"/>
            <p:cNvSpPr/>
            <p:nvPr/>
          </p:nvSpPr>
          <p:spPr>
            <a:xfrm>
              <a:off x="872575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2"/>
            <p:cNvSpPr/>
            <p:nvPr/>
          </p:nvSpPr>
          <p:spPr>
            <a:xfrm>
              <a:off x="9123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2"/>
            <p:cNvSpPr/>
            <p:nvPr/>
          </p:nvSpPr>
          <p:spPr>
            <a:xfrm>
              <a:off x="952100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2"/>
            <p:cNvSpPr/>
            <p:nvPr/>
          </p:nvSpPr>
          <p:spPr>
            <a:xfrm>
              <a:off x="991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2"/>
            <p:cNvSpPr/>
            <p:nvPr/>
          </p:nvSpPr>
          <p:spPr>
            <a:xfrm>
              <a:off x="10316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2"/>
            <p:cNvSpPr/>
            <p:nvPr/>
          </p:nvSpPr>
          <p:spPr>
            <a:xfrm>
              <a:off x="10713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2"/>
            <p:cNvSpPr/>
            <p:nvPr/>
          </p:nvSpPr>
          <p:spPr>
            <a:xfrm>
              <a:off x="111110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2"/>
            <p:cNvSpPr/>
            <p:nvPr/>
          </p:nvSpPr>
          <p:spPr>
            <a:xfrm>
              <a:off x="11508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2"/>
            <p:cNvSpPr/>
            <p:nvPr/>
          </p:nvSpPr>
          <p:spPr>
            <a:xfrm>
              <a:off x="4750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2"/>
            <p:cNvSpPr/>
            <p:nvPr/>
          </p:nvSpPr>
          <p:spPr>
            <a:xfrm>
              <a:off x="514750" y="6296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2"/>
            <p:cNvSpPr/>
            <p:nvPr/>
          </p:nvSpPr>
          <p:spPr>
            <a:xfrm>
              <a:off x="5545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2"/>
            <p:cNvSpPr/>
            <p:nvPr/>
          </p:nvSpPr>
          <p:spPr>
            <a:xfrm>
              <a:off x="594250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2"/>
            <p:cNvSpPr/>
            <p:nvPr/>
          </p:nvSpPr>
          <p:spPr>
            <a:xfrm>
              <a:off x="63402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2"/>
            <p:cNvSpPr/>
            <p:nvPr/>
          </p:nvSpPr>
          <p:spPr>
            <a:xfrm>
              <a:off x="67377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2"/>
            <p:cNvSpPr/>
            <p:nvPr/>
          </p:nvSpPr>
          <p:spPr>
            <a:xfrm>
              <a:off x="71352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2"/>
            <p:cNvSpPr/>
            <p:nvPr/>
          </p:nvSpPr>
          <p:spPr>
            <a:xfrm>
              <a:off x="7533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2"/>
            <p:cNvSpPr/>
            <p:nvPr/>
          </p:nvSpPr>
          <p:spPr>
            <a:xfrm>
              <a:off x="793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2"/>
            <p:cNvSpPr/>
            <p:nvPr/>
          </p:nvSpPr>
          <p:spPr>
            <a:xfrm>
              <a:off x="832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2"/>
            <p:cNvSpPr/>
            <p:nvPr/>
          </p:nvSpPr>
          <p:spPr>
            <a:xfrm>
              <a:off x="8725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2"/>
            <p:cNvSpPr/>
            <p:nvPr/>
          </p:nvSpPr>
          <p:spPr>
            <a:xfrm>
              <a:off x="9123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2"/>
            <p:cNvSpPr/>
            <p:nvPr/>
          </p:nvSpPr>
          <p:spPr>
            <a:xfrm>
              <a:off x="952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2"/>
            <p:cNvSpPr/>
            <p:nvPr/>
          </p:nvSpPr>
          <p:spPr>
            <a:xfrm>
              <a:off x="991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2"/>
            <p:cNvSpPr/>
            <p:nvPr/>
          </p:nvSpPr>
          <p:spPr>
            <a:xfrm>
              <a:off x="103157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2"/>
            <p:cNvSpPr/>
            <p:nvPr/>
          </p:nvSpPr>
          <p:spPr>
            <a:xfrm>
              <a:off x="107135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2"/>
            <p:cNvSpPr/>
            <p:nvPr/>
          </p:nvSpPr>
          <p:spPr>
            <a:xfrm>
              <a:off x="11111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2"/>
            <p:cNvSpPr/>
            <p:nvPr/>
          </p:nvSpPr>
          <p:spPr>
            <a:xfrm>
              <a:off x="514750" y="5955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2"/>
            <p:cNvSpPr/>
            <p:nvPr/>
          </p:nvSpPr>
          <p:spPr>
            <a:xfrm>
              <a:off x="5545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2"/>
            <p:cNvSpPr/>
            <p:nvPr/>
          </p:nvSpPr>
          <p:spPr>
            <a:xfrm>
              <a:off x="594250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2"/>
            <p:cNvSpPr/>
            <p:nvPr/>
          </p:nvSpPr>
          <p:spPr>
            <a:xfrm>
              <a:off x="63402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2"/>
            <p:cNvSpPr/>
            <p:nvPr/>
          </p:nvSpPr>
          <p:spPr>
            <a:xfrm>
              <a:off x="67377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2"/>
            <p:cNvSpPr/>
            <p:nvPr/>
          </p:nvSpPr>
          <p:spPr>
            <a:xfrm>
              <a:off x="713525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2"/>
            <p:cNvSpPr/>
            <p:nvPr/>
          </p:nvSpPr>
          <p:spPr>
            <a:xfrm>
              <a:off x="7533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2"/>
            <p:cNvSpPr/>
            <p:nvPr/>
          </p:nvSpPr>
          <p:spPr>
            <a:xfrm>
              <a:off x="7930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2"/>
            <p:cNvSpPr/>
            <p:nvPr/>
          </p:nvSpPr>
          <p:spPr>
            <a:xfrm>
              <a:off x="832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2"/>
            <p:cNvSpPr/>
            <p:nvPr/>
          </p:nvSpPr>
          <p:spPr>
            <a:xfrm>
              <a:off x="8725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2"/>
            <p:cNvSpPr/>
            <p:nvPr/>
          </p:nvSpPr>
          <p:spPr>
            <a:xfrm>
              <a:off x="9123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2"/>
            <p:cNvSpPr/>
            <p:nvPr/>
          </p:nvSpPr>
          <p:spPr>
            <a:xfrm>
              <a:off x="952100" y="59552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2"/>
            <p:cNvSpPr/>
            <p:nvPr/>
          </p:nvSpPr>
          <p:spPr>
            <a:xfrm>
              <a:off x="991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2"/>
            <p:cNvSpPr/>
            <p:nvPr/>
          </p:nvSpPr>
          <p:spPr>
            <a:xfrm>
              <a:off x="10316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2"/>
            <p:cNvSpPr/>
            <p:nvPr/>
          </p:nvSpPr>
          <p:spPr>
            <a:xfrm>
              <a:off x="1071350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2"/>
            <p:cNvSpPr/>
            <p:nvPr/>
          </p:nvSpPr>
          <p:spPr>
            <a:xfrm>
              <a:off x="594250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2"/>
            <p:cNvSpPr/>
            <p:nvPr/>
          </p:nvSpPr>
          <p:spPr>
            <a:xfrm>
              <a:off x="63402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2"/>
            <p:cNvSpPr/>
            <p:nvPr/>
          </p:nvSpPr>
          <p:spPr>
            <a:xfrm>
              <a:off x="67377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2"/>
            <p:cNvSpPr/>
            <p:nvPr/>
          </p:nvSpPr>
          <p:spPr>
            <a:xfrm>
              <a:off x="713525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2"/>
            <p:cNvSpPr/>
            <p:nvPr/>
          </p:nvSpPr>
          <p:spPr>
            <a:xfrm>
              <a:off x="753300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2"/>
            <p:cNvSpPr/>
            <p:nvPr/>
          </p:nvSpPr>
          <p:spPr>
            <a:xfrm>
              <a:off x="793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2"/>
            <p:cNvSpPr/>
            <p:nvPr/>
          </p:nvSpPr>
          <p:spPr>
            <a:xfrm>
              <a:off x="832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2"/>
            <p:cNvSpPr/>
            <p:nvPr/>
          </p:nvSpPr>
          <p:spPr>
            <a:xfrm>
              <a:off x="8725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2"/>
            <p:cNvSpPr/>
            <p:nvPr/>
          </p:nvSpPr>
          <p:spPr>
            <a:xfrm>
              <a:off x="9123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2"/>
            <p:cNvSpPr/>
            <p:nvPr/>
          </p:nvSpPr>
          <p:spPr>
            <a:xfrm>
              <a:off x="952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2"/>
            <p:cNvSpPr/>
            <p:nvPr/>
          </p:nvSpPr>
          <p:spPr>
            <a:xfrm>
              <a:off x="991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2"/>
            <p:cNvSpPr/>
            <p:nvPr/>
          </p:nvSpPr>
          <p:spPr>
            <a:xfrm>
              <a:off x="673775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2"/>
            <p:cNvSpPr/>
            <p:nvPr/>
          </p:nvSpPr>
          <p:spPr>
            <a:xfrm>
              <a:off x="713525" y="527300"/>
              <a:ext cx="11400" cy="9750"/>
            </a:xfrm>
            <a:custGeom>
              <a:rect b="b" l="l" r="r" t="t"/>
              <a:pathLst>
                <a:path extrusionOk="0" h="390" w="456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2"/>
            <p:cNvSpPr/>
            <p:nvPr/>
          </p:nvSpPr>
          <p:spPr>
            <a:xfrm>
              <a:off x="753300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2"/>
            <p:cNvSpPr/>
            <p:nvPr/>
          </p:nvSpPr>
          <p:spPr>
            <a:xfrm>
              <a:off x="7930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2"/>
            <p:cNvSpPr/>
            <p:nvPr/>
          </p:nvSpPr>
          <p:spPr>
            <a:xfrm>
              <a:off x="8328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2"/>
            <p:cNvSpPr/>
            <p:nvPr/>
          </p:nvSpPr>
          <p:spPr>
            <a:xfrm>
              <a:off x="8725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2"/>
            <p:cNvSpPr/>
            <p:nvPr/>
          </p:nvSpPr>
          <p:spPr>
            <a:xfrm>
              <a:off x="9123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2"/>
            <p:cNvSpPr/>
            <p:nvPr/>
          </p:nvSpPr>
          <p:spPr>
            <a:xfrm>
              <a:off x="594250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2"/>
            <p:cNvSpPr/>
            <p:nvPr/>
          </p:nvSpPr>
          <p:spPr>
            <a:xfrm>
              <a:off x="63402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2"/>
            <p:cNvSpPr/>
            <p:nvPr/>
          </p:nvSpPr>
          <p:spPr>
            <a:xfrm>
              <a:off x="67377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2"/>
            <p:cNvSpPr/>
            <p:nvPr/>
          </p:nvSpPr>
          <p:spPr>
            <a:xfrm>
              <a:off x="713525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2"/>
            <p:cNvSpPr/>
            <p:nvPr/>
          </p:nvSpPr>
          <p:spPr>
            <a:xfrm>
              <a:off x="753300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2"/>
            <p:cNvSpPr/>
            <p:nvPr/>
          </p:nvSpPr>
          <p:spPr>
            <a:xfrm>
              <a:off x="793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2"/>
            <p:cNvSpPr/>
            <p:nvPr/>
          </p:nvSpPr>
          <p:spPr>
            <a:xfrm>
              <a:off x="832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2"/>
            <p:cNvSpPr/>
            <p:nvPr/>
          </p:nvSpPr>
          <p:spPr>
            <a:xfrm>
              <a:off x="8725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2"/>
            <p:cNvSpPr/>
            <p:nvPr/>
          </p:nvSpPr>
          <p:spPr>
            <a:xfrm>
              <a:off x="9123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2"/>
            <p:cNvSpPr/>
            <p:nvPr/>
          </p:nvSpPr>
          <p:spPr>
            <a:xfrm>
              <a:off x="952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2"/>
            <p:cNvSpPr/>
            <p:nvPr/>
          </p:nvSpPr>
          <p:spPr>
            <a:xfrm>
              <a:off x="991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2"/>
            <p:cNvSpPr/>
            <p:nvPr/>
          </p:nvSpPr>
          <p:spPr>
            <a:xfrm>
              <a:off x="5147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2"/>
            <p:cNvSpPr/>
            <p:nvPr/>
          </p:nvSpPr>
          <p:spPr>
            <a:xfrm>
              <a:off x="5545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2"/>
            <p:cNvSpPr/>
            <p:nvPr/>
          </p:nvSpPr>
          <p:spPr>
            <a:xfrm>
              <a:off x="594250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2"/>
            <p:cNvSpPr/>
            <p:nvPr/>
          </p:nvSpPr>
          <p:spPr>
            <a:xfrm>
              <a:off x="63402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2"/>
            <p:cNvSpPr/>
            <p:nvPr/>
          </p:nvSpPr>
          <p:spPr>
            <a:xfrm>
              <a:off x="67377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2"/>
            <p:cNvSpPr/>
            <p:nvPr/>
          </p:nvSpPr>
          <p:spPr>
            <a:xfrm>
              <a:off x="673775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2"/>
            <p:cNvSpPr/>
            <p:nvPr/>
          </p:nvSpPr>
          <p:spPr>
            <a:xfrm>
              <a:off x="713525" y="16186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2"/>
            <p:cNvSpPr/>
            <p:nvPr/>
          </p:nvSpPr>
          <p:spPr>
            <a:xfrm>
              <a:off x="753300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2"/>
            <p:cNvSpPr/>
            <p:nvPr/>
          </p:nvSpPr>
          <p:spPr>
            <a:xfrm>
              <a:off x="7930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2"/>
            <p:cNvSpPr/>
            <p:nvPr/>
          </p:nvSpPr>
          <p:spPr>
            <a:xfrm>
              <a:off x="8328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2"/>
            <p:cNvSpPr/>
            <p:nvPr/>
          </p:nvSpPr>
          <p:spPr>
            <a:xfrm>
              <a:off x="8725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2"/>
            <p:cNvSpPr/>
            <p:nvPr/>
          </p:nvSpPr>
          <p:spPr>
            <a:xfrm>
              <a:off x="9123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2"/>
            <p:cNvSpPr/>
            <p:nvPr/>
          </p:nvSpPr>
          <p:spPr>
            <a:xfrm>
              <a:off x="71352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2"/>
            <p:cNvSpPr/>
            <p:nvPr/>
          </p:nvSpPr>
          <p:spPr>
            <a:xfrm>
              <a:off x="7533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2"/>
            <p:cNvSpPr/>
            <p:nvPr/>
          </p:nvSpPr>
          <p:spPr>
            <a:xfrm>
              <a:off x="793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2"/>
            <p:cNvSpPr/>
            <p:nvPr/>
          </p:nvSpPr>
          <p:spPr>
            <a:xfrm>
              <a:off x="832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2"/>
            <p:cNvSpPr/>
            <p:nvPr/>
          </p:nvSpPr>
          <p:spPr>
            <a:xfrm>
              <a:off x="8725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2"/>
            <p:cNvSpPr/>
            <p:nvPr/>
          </p:nvSpPr>
          <p:spPr>
            <a:xfrm>
              <a:off x="9123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2"/>
            <p:cNvSpPr/>
            <p:nvPr/>
          </p:nvSpPr>
          <p:spPr>
            <a:xfrm>
              <a:off x="952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2"/>
            <p:cNvSpPr/>
            <p:nvPr/>
          </p:nvSpPr>
          <p:spPr>
            <a:xfrm>
              <a:off x="991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2"/>
            <p:cNvSpPr/>
            <p:nvPr/>
          </p:nvSpPr>
          <p:spPr>
            <a:xfrm>
              <a:off x="103157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2"/>
            <p:cNvSpPr/>
            <p:nvPr/>
          </p:nvSpPr>
          <p:spPr>
            <a:xfrm>
              <a:off x="10713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2"/>
            <p:cNvSpPr/>
            <p:nvPr/>
          </p:nvSpPr>
          <p:spPr>
            <a:xfrm>
              <a:off x="12717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2"/>
            <p:cNvSpPr/>
            <p:nvPr/>
          </p:nvSpPr>
          <p:spPr>
            <a:xfrm>
              <a:off x="12717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2"/>
            <p:cNvSpPr/>
            <p:nvPr/>
          </p:nvSpPr>
          <p:spPr>
            <a:xfrm>
              <a:off x="12717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2"/>
            <p:cNvSpPr/>
            <p:nvPr/>
          </p:nvSpPr>
          <p:spPr>
            <a:xfrm>
              <a:off x="13115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2"/>
            <p:cNvSpPr/>
            <p:nvPr/>
          </p:nvSpPr>
          <p:spPr>
            <a:xfrm>
              <a:off x="12717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2"/>
            <p:cNvSpPr/>
            <p:nvPr/>
          </p:nvSpPr>
          <p:spPr>
            <a:xfrm>
              <a:off x="13115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2"/>
            <p:cNvSpPr/>
            <p:nvPr/>
          </p:nvSpPr>
          <p:spPr>
            <a:xfrm>
              <a:off x="12717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2"/>
            <p:cNvSpPr/>
            <p:nvPr/>
          </p:nvSpPr>
          <p:spPr>
            <a:xfrm>
              <a:off x="13115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2"/>
            <p:cNvSpPr/>
            <p:nvPr/>
          </p:nvSpPr>
          <p:spPr>
            <a:xfrm>
              <a:off x="12717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2"/>
            <p:cNvSpPr/>
            <p:nvPr/>
          </p:nvSpPr>
          <p:spPr>
            <a:xfrm>
              <a:off x="13115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2"/>
            <p:cNvSpPr/>
            <p:nvPr/>
          </p:nvSpPr>
          <p:spPr>
            <a:xfrm>
              <a:off x="13512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2"/>
            <p:cNvSpPr/>
            <p:nvPr/>
          </p:nvSpPr>
          <p:spPr>
            <a:xfrm>
              <a:off x="12717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2"/>
            <p:cNvSpPr/>
            <p:nvPr/>
          </p:nvSpPr>
          <p:spPr>
            <a:xfrm>
              <a:off x="13115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2"/>
            <p:cNvSpPr/>
            <p:nvPr/>
          </p:nvSpPr>
          <p:spPr>
            <a:xfrm>
              <a:off x="13512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2"/>
            <p:cNvSpPr/>
            <p:nvPr/>
          </p:nvSpPr>
          <p:spPr>
            <a:xfrm>
              <a:off x="12717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2"/>
            <p:cNvSpPr/>
            <p:nvPr/>
          </p:nvSpPr>
          <p:spPr>
            <a:xfrm>
              <a:off x="13115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2"/>
            <p:cNvSpPr/>
            <p:nvPr/>
          </p:nvSpPr>
          <p:spPr>
            <a:xfrm>
              <a:off x="13512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2"/>
            <p:cNvSpPr/>
            <p:nvPr/>
          </p:nvSpPr>
          <p:spPr>
            <a:xfrm>
              <a:off x="12717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2"/>
            <p:cNvSpPr/>
            <p:nvPr/>
          </p:nvSpPr>
          <p:spPr>
            <a:xfrm>
              <a:off x="13115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2"/>
            <p:cNvSpPr/>
            <p:nvPr/>
          </p:nvSpPr>
          <p:spPr>
            <a:xfrm>
              <a:off x="13512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2"/>
            <p:cNvSpPr/>
            <p:nvPr/>
          </p:nvSpPr>
          <p:spPr>
            <a:xfrm>
              <a:off x="12717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2"/>
            <p:cNvSpPr/>
            <p:nvPr/>
          </p:nvSpPr>
          <p:spPr>
            <a:xfrm>
              <a:off x="13115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2"/>
            <p:cNvSpPr/>
            <p:nvPr/>
          </p:nvSpPr>
          <p:spPr>
            <a:xfrm>
              <a:off x="13512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2"/>
            <p:cNvSpPr/>
            <p:nvPr/>
          </p:nvSpPr>
          <p:spPr>
            <a:xfrm>
              <a:off x="12717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2"/>
            <p:cNvSpPr/>
            <p:nvPr/>
          </p:nvSpPr>
          <p:spPr>
            <a:xfrm>
              <a:off x="13115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2"/>
            <p:cNvSpPr/>
            <p:nvPr/>
          </p:nvSpPr>
          <p:spPr>
            <a:xfrm>
              <a:off x="13512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2"/>
            <p:cNvSpPr/>
            <p:nvPr/>
          </p:nvSpPr>
          <p:spPr>
            <a:xfrm>
              <a:off x="12717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2"/>
            <p:cNvSpPr/>
            <p:nvPr/>
          </p:nvSpPr>
          <p:spPr>
            <a:xfrm>
              <a:off x="13115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2"/>
            <p:cNvSpPr/>
            <p:nvPr/>
          </p:nvSpPr>
          <p:spPr>
            <a:xfrm>
              <a:off x="12717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2"/>
            <p:cNvSpPr/>
            <p:nvPr/>
          </p:nvSpPr>
          <p:spPr>
            <a:xfrm>
              <a:off x="13115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2"/>
            <p:cNvSpPr/>
            <p:nvPr/>
          </p:nvSpPr>
          <p:spPr>
            <a:xfrm>
              <a:off x="12717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2"/>
            <p:cNvSpPr/>
            <p:nvPr/>
          </p:nvSpPr>
          <p:spPr>
            <a:xfrm>
              <a:off x="13115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2"/>
            <p:cNvSpPr/>
            <p:nvPr/>
          </p:nvSpPr>
          <p:spPr>
            <a:xfrm>
              <a:off x="12717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2"/>
            <p:cNvSpPr/>
            <p:nvPr/>
          </p:nvSpPr>
          <p:spPr>
            <a:xfrm>
              <a:off x="13115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2"/>
            <p:cNvSpPr/>
            <p:nvPr/>
          </p:nvSpPr>
          <p:spPr>
            <a:xfrm>
              <a:off x="12717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2"/>
            <p:cNvSpPr/>
            <p:nvPr/>
          </p:nvSpPr>
          <p:spPr>
            <a:xfrm>
              <a:off x="12717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3" name="Google Shape;2523;p2"/>
          <p:cNvSpPr/>
          <p:nvPr/>
        </p:nvSpPr>
        <p:spPr>
          <a:xfrm>
            <a:off x="2492561" y="-1061662"/>
            <a:ext cx="1900005" cy="1900005"/>
          </a:xfrm>
          <a:custGeom>
            <a:rect b="b" l="l" r="r" t="t"/>
            <a:pathLst>
              <a:path extrusionOk="0" h="44706" w="44706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4" name="Google Shape;2524;p2"/>
          <p:cNvSpPr/>
          <p:nvPr/>
        </p:nvSpPr>
        <p:spPr>
          <a:xfrm>
            <a:off x="3796563" y="285639"/>
            <a:ext cx="895831" cy="775779"/>
          </a:xfrm>
          <a:custGeom>
            <a:rect b="b" l="l" r="r" t="t"/>
            <a:pathLst>
              <a:path extrusionOk="0" h="18546" w="21416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5" name="Google Shape;2525;p2"/>
          <p:cNvSpPr/>
          <p:nvPr/>
        </p:nvSpPr>
        <p:spPr>
          <a:xfrm>
            <a:off x="5221247" y="223854"/>
            <a:ext cx="277040" cy="252486"/>
          </a:xfrm>
          <a:custGeom>
            <a:rect b="b" l="l" r="r" t="t"/>
            <a:pathLst>
              <a:path extrusionOk="0" h="6036" w="6623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6" name="Google Shape;2526;p2"/>
          <p:cNvGrpSpPr/>
          <p:nvPr/>
        </p:nvGrpSpPr>
        <p:grpSpPr>
          <a:xfrm>
            <a:off x="1655304" y="1607140"/>
            <a:ext cx="1490178" cy="21378"/>
            <a:chOff x="2940000" y="3484425"/>
            <a:chExt cx="876575" cy="12575"/>
          </a:xfrm>
        </p:grpSpPr>
        <p:sp>
          <p:nvSpPr>
            <p:cNvPr id="2527" name="Google Shape;2527;p2"/>
            <p:cNvSpPr/>
            <p:nvPr/>
          </p:nvSpPr>
          <p:spPr>
            <a:xfrm>
              <a:off x="356682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2"/>
            <p:cNvSpPr/>
            <p:nvPr/>
          </p:nvSpPr>
          <p:spPr>
            <a:xfrm>
              <a:off x="34884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2"/>
            <p:cNvSpPr/>
            <p:nvPr/>
          </p:nvSpPr>
          <p:spPr>
            <a:xfrm>
              <a:off x="34101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2"/>
            <p:cNvSpPr/>
            <p:nvPr/>
          </p:nvSpPr>
          <p:spPr>
            <a:xfrm>
              <a:off x="33317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2"/>
            <p:cNvSpPr/>
            <p:nvPr/>
          </p:nvSpPr>
          <p:spPr>
            <a:xfrm>
              <a:off x="38018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2"/>
            <p:cNvSpPr/>
            <p:nvPr/>
          </p:nvSpPr>
          <p:spPr>
            <a:xfrm>
              <a:off x="372355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2"/>
            <p:cNvSpPr/>
            <p:nvPr/>
          </p:nvSpPr>
          <p:spPr>
            <a:xfrm>
              <a:off x="364517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2"/>
            <p:cNvSpPr/>
            <p:nvPr/>
          </p:nvSpPr>
          <p:spPr>
            <a:xfrm>
              <a:off x="3253400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2"/>
            <p:cNvSpPr/>
            <p:nvPr/>
          </p:nvSpPr>
          <p:spPr>
            <a:xfrm>
              <a:off x="31750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2"/>
            <p:cNvSpPr/>
            <p:nvPr/>
          </p:nvSpPr>
          <p:spPr>
            <a:xfrm>
              <a:off x="30967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2"/>
            <p:cNvSpPr/>
            <p:nvPr/>
          </p:nvSpPr>
          <p:spPr>
            <a:xfrm>
              <a:off x="301832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2"/>
            <p:cNvSpPr/>
            <p:nvPr/>
          </p:nvSpPr>
          <p:spPr>
            <a:xfrm>
              <a:off x="294000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9" name="Google Shape;2539;p2"/>
          <p:cNvSpPr/>
          <p:nvPr/>
        </p:nvSpPr>
        <p:spPr>
          <a:xfrm>
            <a:off x="8421482" y="4766695"/>
            <a:ext cx="107096" cy="103087"/>
          </a:xfrm>
          <a:custGeom>
            <a:rect b="b" l="l" r="r" t="t"/>
            <a:pathLst>
              <a:path extrusionOk="0" h="2237" w="2324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0" name="Google Shape;2540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2"/>
        </a:solidFill>
      </p:bgPr>
    </p:bg>
    <p:spTree>
      <p:nvGrpSpPr>
        <p:cNvPr id="5060" name="Shape 5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1" name="Google Shape;5061;p11"/>
          <p:cNvSpPr/>
          <p:nvPr/>
        </p:nvSpPr>
        <p:spPr>
          <a:xfrm>
            <a:off x="833400" y="1753500"/>
            <a:ext cx="7477200" cy="339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2" name="Google Shape;5062;p11"/>
          <p:cNvSpPr txBox="1"/>
          <p:nvPr>
            <p:ph hasCustomPrompt="1" type="title"/>
          </p:nvPr>
        </p:nvSpPr>
        <p:spPr>
          <a:xfrm>
            <a:off x="311700" y="2317375"/>
            <a:ext cx="8520600" cy="12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63" name="Google Shape;5063;p11"/>
          <p:cNvSpPr txBox="1"/>
          <p:nvPr>
            <p:ph idx="1" type="body"/>
          </p:nvPr>
        </p:nvSpPr>
        <p:spPr>
          <a:xfrm>
            <a:off x="311700" y="3609425"/>
            <a:ext cx="8520600" cy="8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64" name="Google Shape;5064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65" name="Shape 5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6" name="Google Shape;5066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TITLE_AND_TWO_COLUMNS_1">
    <p:bg>
      <p:bgPr>
        <a:solidFill>
          <a:schemeClr val="lt1"/>
        </a:solidFill>
      </p:bgPr>
    </p:bg>
    <p:spTree>
      <p:nvGrpSpPr>
        <p:cNvPr id="5067" name="Shape 5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" name="Google Shape;5068;p13"/>
          <p:cNvSpPr txBox="1"/>
          <p:nvPr>
            <p:ph idx="1" type="body"/>
          </p:nvPr>
        </p:nvSpPr>
        <p:spPr>
          <a:xfrm>
            <a:off x="748400" y="1078650"/>
            <a:ext cx="6736200" cy="33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5069" name="Google Shape;5069;p13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70" name="Google Shape;5070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IG_NUMBER_1">
    <p:spTree>
      <p:nvGrpSpPr>
        <p:cNvPr id="5071" name="Shape 5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2" name="Google Shape;5072;p14"/>
          <p:cNvSpPr txBox="1"/>
          <p:nvPr>
            <p:ph hasCustomPrompt="1" type="title"/>
          </p:nvPr>
        </p:nvSpPr>
        <p:spPr>
          <a:xfrm>
            <a:off x="158725" y="810277"/>
            <a:ext cx="1320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73" name="Google Shape;5073;p14"/>
          <p:cNvSpPr txBox="1"/>
          <p:nvPr>
            <p:ph idx="2" type="title"/>
          </p:nvPr>
        </p:nvSpPr>
        <p:spPr>
          <a:xfrm>
            <a:off x="1642650" y="635805"/>
            <a:ext cx="2808000" cy="4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74" name="Google Shape;5074;p14"/>
          <p:cNvSpPr txBox="1"/>
          <p:nvPr>
            <p:ph idx="1" type="subTitle"/>
          </p:nvPr>
        </p:nvSpPr>
        <p:spPr>
          <a:xfrm>
            <a:off x="1642650" y="969270"/>
            <a:ext cx="24648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75" name="Google Shape;5075;p14"/>
          <p:cNvSpPr txBox="1"/>
          <p:nvPr>
            <p:ph hasCustomPrompt="1" idx="3" type="title"/>
          </p:nvPr>
        </p:nvSpPr>
        <p:spPr>
          <a:xfrm>
            <a:off x="158725" y="1913852"/>
            <a:ext cx="1320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76" name="Google Shape;5076;p14"/>
          <p:cNvSpPr txBox="1"/>
          <p:nvPr>
            <p:ph idx="4" type="title"/>
          </p:nvPr>
        </p:nvSpPr>
        <p:spPr>
          <a:xfrm>
            <a:off x="1642650" y="1739379"/>
            <a:ext cx="2808000" cy="4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77" name="Google Shape;5077;p14"/>
          <p:cNvSpPr txBox="1"/>
          <p:nvPr>
            <p:ph idx="5" type="subTitle"/>
          </p:nvPr>
        </p:nvSpPr>
        <p:spPr>
          <a:xfrm>
            <a:off x="1642650" y="2072845"/>
            <a:ext cx="24648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78" name="Google Shape;5078;p14"/>
          <p:cNvSpPr txBox="1"/>
          <p:nvPr>
            <p:ph hasCustomPrompt="1" idx="6" type="title"/>
          </p:nvPr>
        </p:nvSpPr>
        <p:spPr>
          <a:xfrm>
            <a:off x="158725" y="3017427"/>
            <a:ext cx="1320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79" name="Google Shape;5079;p14"/>
          <p:cNvSpPr txBox="1"/>
          <p:nvPr>
            <p:ph idx="7" type="title"/>
          </p:nvPr>
        </p:nvSpPr>
        <p:spPr>
          <a:xfrm>
            <a:off x="1642650" y="2842955"/>
            <a:ext cx="2808000" cy="4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80" name="Google Shape;5080;p14"/>
          <p:cNvSpPr txBox="1"/>
          <p:nvPr>
            <p:ph idx="8" type="subTitle"/>
          </p:nvPr>
        </p:nvSpPr>
        <p:spPr>
          <a:xfrm>
            <a:off x="1642650" y="3176420"/>
            <a:ext cx="24648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1" name="Google Shape;5081;p14"/>
          <p:cNvSpPr txBox="1"/>
          <p:nvPr>
            <p:ph hasCustomPrompt="1" idx="9" type="title"/>
          </p:nvPr>
        </p:nvSpPr>
        <p:spPr>
          <a:xfrm>
            <a:off x="4614421" y="1576143"/>
            <a:ext cx="1320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82" name="Google Shape;5082;p14"/>
          <p:cNvSpPr txBox="1"/>
          <p:nvPr>
            <p:ph idx="13" type="title"/>
          </p:nvPr>
        </p:nvSpPr>
        <p:spPr>
          <a:xfrm>
            <a:off x="6098346" y="1401670"/>
            <a:ext cx="2808000" cy="4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83" name="Google Shape;5083;p14"/>
          <p:cNvSpPr txBox="1"/>
          <p:nvPr>
            <p:ph idx="14" type="subTitle"/>
          </p:nvPr>
        </p:nvSpPr>
        <p:spPr>
          <a:xfrm>
            <a:off x="6098346" y="1735136"/>
            <a:ext cx="24648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4" name="Google Shape;5084;p14"/>
          <p:cNvSpPr txBox="1"/>
          <p:nvPr>
            <p:ph hasCustomPrompt="1" idx="15" type="title"/>
          </p:nvPr>
        </p:nvSpPr>
        <p:spPr>
          <a:xfrm>
            <a:off x="4614421" y="2679718"/>
            <a:ext cx="1320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85" name="Google Shape;5085;p14"/>
          <p:cNvSpPr txBox="1"/>
          <p:nvPr>
            <p:ph idx="16" type="title"/>
          </p:nvPr>
        </p:nvSpPr>
        <p:spPr>
          <a:xfrm>
            <a:off x="6098346" y="2505245"/>
            <a:ext cx="2808000" cy="4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86" name="Google Shape;5086;p14"/>
          <p:cNvSpPr txBox="1"/>
          <p:nvPr>
            <p:ph idx="17" type="subTitle"/>
          </p:nvPr>
        </p:nvSpPr>
        <p:spPr>
          <a:xfrm>
            <a:off x="6098346" y="2838711"/>
            <a:ext cx="24648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7" name="Google Shape;5087;p14"/>
          <p:cNvSpPr txBox="1"/>
          <p:nvPr>
            <p:ph hasCustomPrompt="1" idx="18" type="title"/>
          </p:nvPr>
        </p:nvSpPr>
        <p:spPr>
          <a:xfrm>
            <a:off x="4614421" y="3783293"/>
            <a:ext cx="1320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88" name="Google Shape;5088;p14"/>
          <p:cNvSpPr txBox="1"/>
          <p:nvPr>
            <p:ph idx="19" type="title"/>
          </p:nvPr>
        </p:nvSpPr>
        <p:spPr>
          <a:xfrm>
            <a:off x="6098346" y="3608820"/>
            <a:ext cx="2808000" cy="4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89" name="Google Shape;5089;p14"/>
          <p:cNvSpPr txBox="1"/>
          <p:nvPr>
            <p:ph idx="20" type="subTitle"/>
          </p:nvPr>
        </p:nvSpPr>
        <p:spPr>
          <a:xfrm>
            <a:off x="6098346" y="3942286"/>
            <a:ext cx="24648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90" name="Google Shape;5090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TITLE_AND_BODY_1">
    <p:spTree>
      <p:nvGrpSpPr>
        <p:cNvPr id="5091" name="Shape 5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2" name="Google Shape;5092;p15"/>
          <p:cNvSpPr/>
          <p:nvPr/>
        </p:nvSpPr>
        <p:spPr>
          <a:xfrm>
            <a:off x="4705950" y="1429175"/>
            <a:ext cx="4437900" cy="3379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3" name="Google Shape;5093;p15"/>
          <p:cNvSpPr/>
          <p:nvPr/>
        </p:nvSpPr>
        <p:spPr>
          <a:xfrm>
            <a:off x="0" y="1429175"/>
            <a:ext cx="4437900" cy="337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4" name="Google Shape;5094;p15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95" name="Google Shape;5095;p15"/>
          <p:cNvSpPr txBox="1"/>
          <p:nvPr>
            <p:ph idx="2" type="title"/>
          </p:nvPr>
        </p:nvSpPr>
        <p:spPr>
          <a:xfrm>
            <a:off x="1055404" y="3313550"/>
            <a:ext cx="2327100" cy="6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96" name="Google Shape;5096;p15"/>
          <p:cNvSpPr txBox="1"/>
          <p:nvPr>
            <p:ph idx="1" type="subTitle"/>
          </p:nvPr>
        </p:nvSpPr>
        <p:spPr>
          <a:xfrm>
            <a:off x="1055399" y="4024575"/>
            <a:ext cx="23271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97" name="Google Shape;5097;p15"/>
          <p:cNvSpPr txBox="1"/>
          <p:nvPr>
            <p:ph idx="3" type="title"/>
          </p:nvPr>
        </p:nvSpPr>
        <p:spPr>
          <a:xfrm>
            <a:off x="5761362" y="3313550"/>
            <a:ext cx="2327100" cy="6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98" name="Google Shape;5098;p15"/>
          <p:cNvSpPr txBox="1"/>
          <p:nvPr>
            <p:ph idx="4" type="subTitle"/>
          </p:nvPr>
        </p:nvSpPr>
        <p:spPr>
          <a:xfrm>
            <a:off x="5761358" y="4024575"/>
            <a:ext cx="23271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99" name="Google Shape;5099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MAIN_POINT_1">
    <p:bg>
      <p:bgPr>
        <a:solidFill>
          <a:schemeClr val="accent1"/>
        </a:solidFill>
      </p:bgPr>
    </p:bg>
    <p:spTree>
      <p:nvGrpSpPr>
        <p:cNvPr id="5100" name="Shape 5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1" name="Google Shape;5101;p16"/>
          <p:cNvGrpSpPr/>
          <p:nvPr/>
        </p:nvGrpSpPr>
        <p:grpSpPr>
          <a:xfrm>
            <a:off x="787213" y="130520"/>
            <a:ext cx="8163193" cy="5012975"/>
            <a:chOff x="787213" y="130520"/>
            <a:chExt cx="8163193" cy="5012975"/>
          </a:xfrm>
        </p:grpSpPr>
        <p:sp>
          <p:nvSpPr>
            <p:cNvPr id="5102" name="Google Shape;5102;p16"/>
            <p:cNvSpPr/>
            <p:nvPr/>
          </p:nvSpPr>
          <p:spPr>
            <a:xfrm rot="-5400000">
              <a:off x="7089981" y="4079075"/>
              <a:ext cx="445241" cy="385621"/>
            </a:xfrm>
            <a:custGeom>
              <a:rect b="b" l="l" r="r" t="t"/>
              <a:pathLst>
                <a:path extrusionOk="0" h="8693" w="10037">
                  <a:moveTo>
                    <a:pt x="2509" y="1"/>
                  </a:moveTo>
                  <a:lnTo>
                    <a:pt x="0" y="4347"/>
                  </a:lnTo>
                  <a:lnTo>
                    <a:pt x="2509" y="8693"/>
                  </a:lnTo>
                  <a:lnTo>
                    <a:pt x="7526" y="8693"/>
                  </a:lnTo>
                  <a:lnTo>
                    <a:pt x="10037" y="4347"/>
                  </a:lnTo>
                  <a:lnTo>
                    <a:pt x="75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3" name="Google Shape;5103;p16"/>
            <p:cNvSpPr/>
            <p:nvPr/>
          </p:nvSpPr>
          <p:spPr>
            <a:xfrm>
              <a:off x="7050408" y="3650816"/>
              <a:ext cx="1247936" cy="1094228"/>
            </a:xfrm>
            <a:custGeom>
              <a:rect b="b" l="l" r="r" t="t"/>
              <a:pathLst>
                <a:path extrusionOk="0" h="24667" w="28132">
                  <a:moveTo>
                    <a:pt x="14066" y="424"/>
                  </a:moveTo>
                  <a:lnTo>
                    <a:pt x="27770" y="24457"/>
                  </a:lnTo>
                  <a:lnTo>
                    <a:pt x="359" y="24457"/>
                  </a:lnTo>
                  <a:lnTo>
                    <a:pt x="14066" y="424"/>
                  </a:lnTo>
                  <a:close/>
                  <a:moveTo>
                    <a:pt x="14066" y="1"/>
                  </a:moveTo>
                  <a:lnTo>
                    <a:pt x="88" y="24511"/>
                  </a:lnTo>
                  <a:lnTo>
                    <a:pt x="0" y="24667"/>
                  </a:lnTo>
                  <a:lnTo>
                    <a:pt x="28131" y="24667"/>
                  </a:lnTo>
                  <a:lnTo>
                    <a:pt x="14066" y="1"/>
                  </a:ln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4" name="Google Shape;5104;p16"/>
            <p:cNvSpPr/>
            <p:nvPr/>
          </p:nvSpPr>
          <p:spPr>
            <a:xfrm>
              <a:off x="7702470" y="4049266"/>
              <a:ext cx="1247936" cy="1094228"/>
            </a:xfrm>
            <a:custGeom>
              <a:rect b="b" l="l" r="r" t="t"/>
              <a:pathLst>
                <a:path extrusionOk="0" h="24667" w="28132">
                  <a:moveTo>
                    <a:pt x="14067" y="423"/>
                  </a:moveTo>
                  <a:lnTo>
                    <a:pt x="27772" y="24458"/>
                  </a:lnTo>
                  <a:lnTo>
                    <a:pt x="361" y="24458"/>
                  </a:lnTo>
                  <a:lnTo>
                    <a:pt x="14067" y="423"/>
                  </a:lnTo>
                  <a:close/>
                  <a:moveTo>
                    <a:pt x="14067" y="0"/>
                  </a:moveTo>
                  <a:lnTo>
                    <a:pt x="90" y="24510"/>
                  </a:lnTo>
                  <a:lnTo>
                    <a:pt x="0" y="24666"/>
                  </a:lnTo>
                  <a:lnTo>
                    <a:pt x="28131" y="24666"/>
                  </a:lnTo>
                  <a:lnTo>
                    <a:pt x="14067" y="0"/>
                  </a:ln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5" name="Google Shape;5105;p16"/>
            <p:cNvSpPr/>
            <p:nvPr/>
          </p:nvSpPr>
          <p:spPr>
            <a:xfrm rot="-5400000">
              <a:off x="844168" y="4109299"/>
              <a:ext cx="895831" cy="775779"/>
            </a:xfrm>
            <a:custGeom>
              <a:rect b="b" l="l" r="r" t="t"/>
              <a:pathLst>
                <a:path extrusionOk="0" h="18546" w="21416">
                  <a:moveTo>
                    <a:pt x="15940" y="210"/>
                  </a:moveTo>
                  <a:lnTo>
                    <a:pt x="21173" y="9273"/>
                  </a:lnTo>
                  <a:lnTo>
                    <a:pt x="15940" y="18336"/>
                  </a:lnTo>
                  <a:lnTo>
                    <a:pt x="5475" y="18336"/>
                  </a:lnTo>
                  <a:lnTo>
                    <a:pt x="242" y="9273"/>
                  </a:lnTo>
                  <a:lnTo>
                    <a:pt x="5475" y="210"/>
                  </a:lnTo>
                  <a:close/>
                  <a:moveTo>
                    <a:pt x="5355" y="0"/>
                  </a:moveTo>
                  <a:lnTo>
                    <a:pt x="1" y="9273"/>
                  </a:lnTo>
                  <a:lnTo>
                    <a:pt x="5325" y="18494"/>
                  </a:lnTo>
                  <a:lnTo>
                    <a:pt x="5355" y="18545"/>
                  </a:lnTo>
                  <a:lnTo>
                    <a:pt x="16061" y="18545"/>
                  </a:lnTo>
                  <a:lnTo>
                    <a:pt x="21415" y="9273"/>
                  </a:lnTo>
                  <a:lnTo>
                    <a:pt x="16092" y="53"/>
                  </a:lnTo>
                  <a:lnTo>
                    <a:pt x="16061" y="0"/>
                  </a:ln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6" name="Google Shape;5106;p16"/>
            <p:cNvSpPr/>
            <p:nvPr/>
          </p:nvSpPr>
          <p:spPr>
            <a:xfrm rot="-5400000">
              <a:off x="5857144" y="802969"/>
              <a:ext cx="277040" cy="252486"/>
            </a:xfrm>
            <a:custGeom>
              <a:rect b="b" l="l" r="r" t="t"/>
              <a:pathLst>
                <a:path extrusionOk="0" h="6036" w="6623">
                  <a:moveTo>
                    <a:pt x="3311" y="1"/>
                  </a:moveTo>
                  <a:cubicBezTo>
                    <a:pt x="2539" y="1"/>
                    <a:pt x="1767" y="295"/>
                    <a:pt x="1178" y="884"/>
                  </a:cubicBezTo>
                  <a:cubicBezTo>
                    <a:pt x="0" y="2064"/>
                    <a:pt x="0" y="3974"/>
                    <a:pt x="1178" y="5151"/>
                  </a:cubicBezTo>
                  <a:cubicBezTo>
                    <a:pt x="1767" y="5741"/>
                    <a:pt x="2539" y="6036"/>
                    <a:pt x="3311" y="6036"/>
                  </a:cubicBezTo>
                  <a:cubicBezTo>
                    <a:pt x="4084" y="6036"/>
                    <a:pt x="4856" y="5741"/>
                    <a:pt x="5445" y="5151"/>
                  </a:cubicBezTo>
                  <a:cubicBezTo>
                    <a:pt x="6623" y="3974"/>
                    <a:pt x="6623" y="2064"/>
                    <a:pt x="5445" y="884"/>
                  </a:cubicBezTo>
                  <a:cubicBezTo>
                    <a:pt x="4856" y="295"/>
                    <a:pt x="4084" y="1"/>
                    <a:pt x="3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07" name="Google Shape;5107;p16"/>
            <p:cNvGrpSpPr/>
            <p:nvPr/>
          </p:nvGrpSpPr>
          <p:grpSpPr>
            <a:xfrm rot="-5400000">
              <a:off x="3654410" y="3725785"/>
              <a:ext cx="1019815" cy="944312"/>
              <a:chOff x="2113525" y="2880575"/>
              <a:chExt cx="609500" cy="564375"/>
            </a:xfrm>
          </p:grpSpPr>
          <p:sp>
            <p:nvSpPr>
              <p:cNvPr id="5108" name="Google Shape;5108;p16"/>
              <p:cNvSpPr/>
              <p:nvPr/>
            </p:nvSpPr>
            <p:spPr>
              <a:xfrm>
                <a:off x="2159100" y="3015125"/>
                <a:ext cx="58125" cy="55900"/>
              </a:xfrm>
              <a:custGeom>
                <a:rect b="b" l="l" r="r" t="t"/>
                <a:pathLst>
                  <a:path extrusionOk="0" h="2236" w="2325">
                    <a:moveTo>
                      <a:pt x="1206" y="0"/>
                    </a:moveTo>
                    <a:cubicBezTo>
                      <a:pt x="754" y="0"/>
                      <a:pt x="347" y="271"/>
                      <a:pt x="174" y="690"/>
                    </a:cubicBezTo>
                    <a:cubicBezTo>
                      <a:pt x="1" y="1107"/>
                      <a:pt x="96" y="1589"/>
                      <a:pt x="416" y="1907"/>
                    </a:cubicBezTo>
                    <a:cubicBezTo>
                      <a:pt x="630" y="2121"/>
                      <a:pt x="916" y="2235"/>
                      <a:pt x="1207" y="2235"/>
                    </a:cubicBezTo>
                    <a:cubicBezTo>
                      <a:pt x="1351" y="2235"/>
                      <a:pt x="1496" y="2207"/>
                      <a:pt x="1634" y="2150"/>
                    </a:cubicBezTo>
                    <a:cubicBezTo>
                      <a:pt x="2052" y="1977"/>
                      <a:pt x="2325" y="1569"/>
                      <a:pt x="2325" y="1117"/>
                    </a:cubicBezTo>
                    <a:cubicBezTo>
                      <a:pt x="2325" y="500"/>
                      <a:pt x="1823" y="0"/>
                      <a:pt x="1206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9" name="Google Shape;5109;p16"/>
              <p:cNvSpPr/>
              <p:nvPr/>
            </p:nvSpPr>
            <p:spPr>
              <a:xfrm>
                <a:off x="2113525" y="2967325"/>
                <a:ext cx="151450" cy="151450"/>
              </a:xfrm>
              <a:custGeom>
                <a:rect b="b" l="l" r="r" t="t"/>
                <a:pathLst>
                  <a:path extrusionOk="0" h="6058" w="6058">
                    <a:moveTo>
                      <a:pt x="3029" y="210"/>
                    </a:moveTo>
                    <a:cubicBezTo>
                      <a:pt x="4583" y="210"/>
                      <a:pt x="5849" y="1476"/>
                      <a:pt x="5849" y="3029"/>
                    </a:cubicBezTo>
                    <a:cubicBezTo>
                      <a:pt x="5849" y="4583"/>
                      <a:pt x="4583" y="5849"/>
                      <a:pt x="3029" y="5849"/>
                    </a:cubicBezTo>
                    <a:cubicBezTo>
                      <a:pt x="1474" y="5849"/>
                      <a:pt x="210" y="4583"/>
                      <a:pt x="210" y="3029"/>
                    </a:cubicBezTo>
                    <a:cubicBezTo>
                      <a:pt x="210" y="1476"/>
                      <a:pt x="1475" y="210"/>
                      <a:pt x="3029" y="210"/>
                    </a:cubicBezTo>
                    <a:close/>
                    <a:moveTo>
                      <a:pt x="3029" y="1"/>
                    </a:moveTo>
                    <a:cubicBezTo>
                      <a:pt x="1359" y="1"/>
                      <a:pt x="0" y="1359"/>
                      <a:pt x="0" y="3029"/>
                    </a:cubicBezTo>
                    <a:cubicBezTo>
                      <a:pt x="0" y="4700"/>
                      <a:pt x="1359" y="6058"/>
                      <a:pt x="3029" y="6058"/>
                    </a:cubicBezTo>
                    <a:cubicBezTo>
                      <a:pt x="4700" y="6058"/>
                      <a:pt x="6058" y="4700"/>
                      <a:pt x="6058" y="3029"/>
                    </a:cubicBezTo>
                    <a:cubicBezTo>
                      <a:pt x="6058" y="1360"/>
                      <a:pt x="4700" y="1"/>
                      <a:pt x="302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0" name="Google Shape;5110;p16"/>
              <p:cNvSpPr/>
              <p:nvPr/>
            </p:nvSpPr>
            <p:spPr>
              <a:xfrm>
                <a:off x="2158650" y="2880575"/>
                <a:ext cx="564375" cy="564375"/>
              </a:xfrm>
              <a:custGeom>
                <a:rect b="b" l="l" r="r" t="t"/>
                <a:pathLst>
                  <a:path extrusionOk="0" h="22575" w="22575">
                    <a:moveTo>
                      <a:pt x="11288" y="210"/>
                    </a:moveTo>
                    <a:cubicBezTo>
                      <a:pt x="17395" y="210"/>
                      <a:pt x="22366" y="5181"/>
                      <a:pt x="22366" y="11289"/>
                    </a:cubicBezTo>
                    <a:cubicBezTo>
                      <a:pt x="22366" y="17397"/>
                      <a:pt x="17397" y="22367"/>
                      <a:pt x="11288" y="22367"/>
                    </a:cubicBezTo>
                    <a:cubicBezTo>
                      <a:pt x="5179" y="22367"/>
                      <a:pt x="210" y="17397"/>
                      <a:pt x="210" y="11288"/>
                    </a:cubicBezTo>
                    <a:cubicBezTo>
                      <a:pt x="210" y="5181"/>
                      <a:pt x="5179" y="210"/>
                      <a:pt x="11288" y="210"/>
                    </a:cubicBezTo>
                    <a:close/>
                    <a:moveTo>
                      <a:pt x="11288" y="1"/>
                    </a:moveTo>
                    <a:cubicBezTo>
                      <a:pt x="5064" y="1"/>
                      <a:pt x="1" y="5064"/>
                      <a:pt x="1" y="11288"/>
                    </a:cubicBezTo>
                    <a:cubicBezTo>
                      <a:pt x="1" y="17512"/>
                      <a:pt x="5064" y="22575"/>
                      <a:pt x="11288" y="22575"/>
                    </a:cubicBezTo>
                    <a:cubicBezTo>
                      <a:pt x="17512" y="22575"/>
                      <a:pt x="22575" y="17512"/>
                      <a:pt x="22575" y="11288"/>
                    </a:cubicBezTo>
                    <a:cubicBezTo>
                      <a:pt x="22575" y="5064"/>
                      <a:pt x="17512" y="1"/>
                      <a:pt x="112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1" name="Google Shape;5111;p16"/>
              <p:cNvSpPr/>
              <p:nvPr/>
            </p:nvSpPr>
            <p:spPr>
              <a:xfrm>
                <a:off x="2542800" y="2882550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118" y="1"/>
                    </a:moveTo>
                    <a:cubicBezTo>
                      <a:pt x="501" y="1"/>
                      <a:pt x="1" y="501"/>
                      <a:pt x="1" y="1118"/>
                    </a:cubicBezTo>
                    <a:cubicBezTo>
                      <a:pt x="1" y="1736"/>
                      <a:pt x="501" y="2237"/>
                      <a:pt x="1118" y="2237"/>
                    </a:cubicBezTo>
                    <a:cubicBezTo>
                      <a:pt x="1737" y="2237"/>
                      <a:pt x="2237" y="1736"/>
                      <a:pt x="2237" y="1118"/>
                    </a:cubicBezTo>
                    <a:cubicBezTo>
                      <a:pt x="2237" y="501"/>
                      <a:pt x="1737" y="1"/>
                      <a:pt x="1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12" name="Google Shape;5112;p16"/>
            <p:cNvGrpSpPr/>
            <p:nvPr/>
          </p:nvGrpSpPr>
          <p:grpSpPr>
            <a:xfrm rot="-5400000">
              <a:off x="7372398" y="-410563"/>
              <a:ext cx="349968" cy="2052568"/>
              <a:chOff x="1037125" y="2236325"/>
              <a:chExt cx="149100" cy="874475"/>
            </a:xfrm>
          </p:grpSpPr>
          <p:sp>
            <p:nvSpPr>
              <p:cNvPr id="5113" name="Google Shape;5113;p16"/>
              <p:cNvSpPr/>
              <p:nvPr/>
            </p:nvSpPr>
            <p:spPr>
              <a:xfrm>
                <a:off x="1171575" y="2471400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4" name="Google Shape;5114;p16"/>
              <p:cNvSpPr/>
              <p:nvPr/>
            </p:nvSpPr>
            <p:spPr>
              <a:xfrm>
                <a:off x="1171575" y="2549750"/>
                <a:ext cx="14650" cy="12575"/>
              </a:xfrm>
              <a:custGeom>
                <a:rect b="b" l="l" r="r" t="t"/>
                <a:pathLst>
                  <a:path extrusionOk="0" h="503" w="586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3" y="502"/>
                      <a:pt x="335" y="502"/>
                    </a:cubicBezTo>
                    <a:cubicBezTo>
                      <a:pt x="473" y="502"/>
                      <a:pt x="586" y="390"/>
                      <a:pt x="586" y="252"/>
                    </a:cubicBezTo>
                    <a:cubicBezTo>
                      <a:pt x="586" y="101"/>
                      <a:pt x="462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5" name="Google Shape;5115;p16"/>
              <p:cNvSpPr/>
              <p:nvPr/>
            </p:nvSpPr>
            <p:spPr>
              <a:xfrm>
                <a:off x="1171575" y="2628100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6" name="Google Shape;5116;p16"/>
              <p:cNvSpPr/>
              <p:nvPr/>
            </p:nvSpPr>
            <p:spPr>
              <a:xfrm>
                <a:off x="1171575" y="2706475"/>
                <a:ext cx="14650" cy="12550"/>
              </a:xfrm>
              <a:custGeom>
                <a:rect b="b" l="l" r="r" t="t"/>
                <a:pathLst>
                  <a:path extrusionOk="0" h="502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7" name="Google Shape;5117;p16"/>
              <p:cNvSpPr/>
              <p:nvPr/>
            </p:nvSpPr>
            <p:spPr>
              <a:xfrm>
                <a:off x="1171575" y="2784825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3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1" y="504"/>
                      <a:pt x="335" y="504"/>
                    </a:cubicBezTo>
                    <a:cubicBezTo>
                      <a:pt x="473" y="504"/>
                      <a:pt x="586" y="390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8" name="Google Shape;5118;p16"/>
              <p:cNvSpPr/>
              <p:nvPr/>
            </p:nvSpPr>
            <p:spPr>
              <a:xfrm>
                <a:off x="1104350" y="2471400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9" name="Google Shape;5119;p16"/>
              <p:cNvSpPr/>
              <p:nvPr/>
            </p:nvSpPr>
            <p:spPr>
              <a:xfrm>
                <a:off x="1104350" y="2549750"/>
                <a:ext cx="14675" cy="12575"/>
              </a:xfrm>
              <a:custGeom>
                <a:rect b="b" l="l" r="r" t="t"/>
                <a:pathLst>
                  <a:path extrusionOk="0" h="503" w="587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2" y="502"/>
                      <a:pt x="335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0" name="Google Shape;5120;p16"/>
              <p:cNvSpPr/>
              <p:nvPr/>
            </p:nvSpPr>
            <p:spPr>
              <a:xfrm>
                <a:off x="1104350" y="2628100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1" name="Google Shape;5121;p16"/>
              <p:cNvSpPr/>
              <p:nvPr/>
            </p:nvSpPr>
            <p:spPr>
              <a:xfrm>
                <a:off x="1104350" y="2706475"/>
                <a:ext cx="14675" cy="12550"/>
              </a:xfrm>
              <a:custGeom>
                <a:rect b="b" l="l" r="r" t="t"/>
                <a:pathLst>
                  <a:path extrusionOk="0" h="502" w="587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2" name="Google Shape;5122;p16"/>
              <p:cNvSpPr/>
              <p:nvPr/>
            </p:nvSpPr>
            <p:spPr>
              <a:xfrm>
                <a:off x="1104350" y="2784825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2" y="504"/>
                      <a:pt x="335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3" name="Google Shape;5123;p16"/>
              <p:cNvSpPr/>
              <p:nvPr/>
            </p:nvSpPr>
            <p:spPr>
              <a:xfrm>
                <a:off x="1037125" y="2471400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4" name="Google Shape;5124;p16"/>
              <p:cNvSpPr/>
              <p:nvPr/>
            </p:nvSpPr>
            <p:spPr>
              <a:xfrm>
                <a:off x="1037125" y="2549750"/>
                <a:ext cx="14675" cy="12575"/>
              </a:xfrm>
              <a:custGeom>
                <a:rect b="b" l="l" r="r" t="t"/>
                <a:pathLst>
                  <a:path extrusionOk="0" h="503" w="587">
                    <a:moveTo>
                      <a:pt x="335" y="0"/>
                    </a:moveTo>
                    <a:cubicBezTo>
                      <a:pt x="273" y="0"/>
                      <a:pt x="210" y="23"/>
                      <a:pt x="159" y="75"/>
                    </a:cubicBezTo>
                    <a:cubicBezTo>
                      <a:pt x="0" y="233"/>
                      <a:pt x="112" y="502"/>
                      <a:pt x="337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4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5" name="Google Shape;5125;p16"/>
              <p:cNvSpPr/>
              <p:nvPr/>
            </p:nvSpPr>
            <p:spPr>
              <a:xfrm>
                <a:off x="1037150" y="2628100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6" name="Google Shape;5126;p16"/>
              <p:cNvSpPr/>
              <p:nvPr/>
            </p:nvSpPr>
            <p:spPr>
              <a:xfrm>
                <a:off x="1037150" y="2706475"/>
                <a:ext cx="14650" cy="12550"/>
              </a:xfrm>
              <a:custGeom>
                <a:rect b="b" l="l" r="r" t="t"/>
                <a:pathLst>
                  <a:path extrusionOk="0" h="502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7" name="Google Shape;5127;p16"/>
              <p:cNvSpPr/>
              <p:nvPr/>
            </p:nvSpPr>
            <p:spPr>
              <a:xfrm>
                <a:off x="1171575" y="2236325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8" name="Google Shape;5128;p16"/>
              <p:cNvSpPr/>
              <p:nvPr/>
            </p:nvSpPr>
            <p:spPr>
              <a:xfrm>
                <a:off x="1171575" y="2314700"/>
                <a:ext cx="14650" cy="12550"/>
              </a:xfrm>
              <a:custGeom>
                <a:rect b="b" l="l" r="r" t="t"/>
                <a:pathLst>
                  <a:path extrusionOk="0" h="502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2"/>
                      <a:pt x="335" y="502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9" name="Google Shape;5129;p16"/>
              <p:cNvSpPr/>
              <p:nvPr/>
            </p:nvSpPr>
            <p:spPr>
              <a:xfrm>
                <a:off x="1171575" y="2393025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3" y="1"/>
                    </a:moveTo>
                    <a:cubicBezTo>
                      <a:pt x="271" y="1"/>
                      <a:pt x="209" y="23"/>
                      <a:pt x="158" y="74"/>
                    </a:cubicBezTo>
                    <a:cubicBezTo>
                      <a:pt x="0" y="233"/>
                      <a:pt x="111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0" name="Google Shape;5130;p16"/>
              <p:cNvSpPr/>
              <p:nvPr/>
            </p:nvSpPr>
            <p:spPr>
              <a:xfrm>
                <a:off x="1104350" y="2236325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1" name="Google Shape;5131;p16"/>
              <p:cNvSpPr/>
              <p:nvPr/>
            </p:nvSpPr>
            <p:spPr>
              <a:xfrm>
                <a:off x="1104350" y="2314700"/>
                <a:ext cx="14675" cy="12550"/>
              </a:xfrm>
              <a:custGeom>
                <a:rect b="b" l="l" r="r" t="t"/>
                <a:pathLst>
                  <a:path extrusionOk="0" h="502" w="587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2"/>
                      <a:pt x="335" y="502"/>
                    </a:cubicBezTo>
                    <a:cubicBezTo>
                      <a:pt x="475" y="502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2" name="Google Shape;5132;p16"/>
              <p:cNvSpPr/>
              <p:nvPr/>
            </p:nvSpPr>
            <p:spPr>
              <a:xfrm>
                <a:off x="1104350" y="2393025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3" name="Google Shape;5133;p16"/>
              <p:cNvSpPr/>
              <p:nvPr/>
            </p:nvSpPr>
            <p:spPr>
              <a:xfrm>
                <a:off x="1037150" y="2236325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4" name="Google Shape;5134;p16"/>
              <p:cNvSpPr/>
              <p:nvPr/>
            </p:nvSpPr>
            <p:spPr>
              <a:xfrm>
                <a:off x="1037150" y="2314700"/>
                <a:ext cx="14650" cy="12550"/>
              </a:xfrm>
              <a:custGeom>
                <a:rect b="b" l="l" r="r" t="t"/>
                <a:pathLst>
                  <a:path extrusionOk="0" h="502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2"/>
                      <a:pt x="336" y="502"/>
                    </a:cubicBezTo>
                    <a:cubicBezTo>
                      <a:pt x="474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5" name="Google Shape;5135;p16"/>
              <p:cNvSpPr/>
              <p:nvPr/>
            </p:nvSpPr>
            <p:spPr>
              <a:xfrm>
                <a:off x="1037125" y="2393025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1"/>
                    </a:moveTo>
                    <a:cubicBezTo>
                      <a:pt x="273" y="1"/>
                      <a:pt x="210" y="23"/>
                      <a:pt x="159" y="74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6" name="Google Shape;5136;p16"/>
              <p:cNvSpPr/>
              <p:nvPr/>
            </p:nvSpPr>
            <p:spPr>
              <a:xfrm>
                <a:off x="1037125" y="2784825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1"/>
                    </a:moveTo>
                    <a:cubicBezTo>
                      <a:pt x="273" y="1"/>
                      <a:pt x="210" y="24"/>
                      <a:pt x="159" y="75"/>
                    </a:cubicBezTo>
                    <a:cubicBezTo>
                      <a:pt x="0" y="232"/>
                      <a:pt x="112" y="504"/>
                      <a:pt x="337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7" name="Google Shape;5137;p16"/>
              <p:cNvSpPr/>
              <p:nvPr/>
            </p:nvSpPr>
            <p:spPr>
              <a:xfrm>
                <a:off x="1171575" y="2863175"/>
                <a:ext cx="14650" cy="12575"/>
              </a:xfrm>
              <a:custGeom>
                <a:rect b="b" l="l" r="r" t="t"/>
                <a:pathLst>
                  <a:path extrusionOk="0" h="503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8" name="Google Shape;5138;p16"/>
              <p:cNvSpPr/>
              <p:nvPr/>
            </p:nvSpPr>
            <p:spPr>
              <a:xfrm>
                <a:off x="1171575" y="2941500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9" name="Google Shape;5139;p16"/>
              <p:cNvSpPr/>
              <p:nvPr/>
            </p:nvSpPr>
            <p:spPr>
              <a:xfrm>
                <a:off x="1171575" y="3019875"/>
                <a:ext cx="14650" cy="12575"/>
              </a:xfrm>
              <a:custGeom>
                <a:rect b="b" l="l" r="r" t="t"/>
                <a:pathLst>
                  <a:path extrusionOk="0" h="503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0" name="Google Shape;5140;p16"/>
              <p:cNvSpPr/>
              <p:nvPr/>
            </p:nvSpPr>
            <p:spPr>
              <a:xfrm>
                <a:off x="1171575" y="3098250"/>
                <a:ext cx="14650" cy="12550"/>
              </a:xfrm>
              <a:custGeom>
                <a:rect b="b" l="l" r="r" t="t"/>
                <a:pathLst>
                  <a:path extrusionOk="0" h="502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1" name="Google Shape;5141;p16"/>
              <p:cNvSpPr/>
              <p:nvPr/>
            </p:nvSpPr>
            <p:spPr>
              <a:xfrm>
                <a:off x="1104350" y="2863175"/>
                <a:ext cx="14675" cy="12575"/>
              </a:xfrm>
              <a:custGeom>
                <a:rect b="b" l="l" r="r" t="t"/>
                <a:pathLst>
                  <a:path extrusionOk="0" h="503" w="587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2" name="Google Shape;5142;p16"/>
              <p:cNvSpPr/>
              <p:nvPr/>
            </p:nvSpPr>
            <p:spPr>
              <a:xfrm>
                <a:off x="1104350" y="2941500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3" name="Google Shape;5143;p16"/>
              <p:cNvSpPr/>
              <p:nvPr/>
            </p:nvSpPr>
            <p:spPr>
              <a:xfrm>
                <a:off x="1104350" y="3019875"/>
                <a:ext cx="14675" cy="12575"/>
              </a:xfrm>
              <a:custGeom>
                <a:rect b="b" l="l" r="r" t="t"/>
                <a:pathLst>
                  <a:path extrusionOk="0" h="503" w="587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4" name="Google Shape;5144;p16"/>
              <p:cNvSpPr/>
              <p:nvPr/>
            </p:nvSpPr>
            <p:spPr>
              <a:xfrm>
                <a:off x="1104350" y="3098250"/>
                <a:ext cx="14675" cy="12550"/>
              </a:xfrm>
              <a:custGeom>
                <a:rect b="b" l="l" r="r" t="t"/>
                <a:pathLst>
                  <a:path extrusionOk="0" h="502" w="587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5" name="Google Shape;5145;p16"/>
              <p:cNvSpPr/>
              <p:nvPr/>
            </p:nvSpPr>
            <p:spPr>
              <a:xfrm>
                <a:off x="1037125" y="2863175"/>
                <a:ext cx="14675" cy="12575"/>
              </a:xfrm>
              <a:custGeom>
                <a:rect b="b" l="l" r="r" t="t"/>
                <a:pathLst>
                  <a:path extrusionOk="0" h="503" w="587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6" name="Google Shape;5146;p16"/>
              <p:cNvSpPr/>
              <p:nvPr/>
            </p:nvSpPr>
            <p:spPr>
              <a:xfrm>
                <a:off x="1037125" y="2941500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5" y="1"/>
                    </a:moveTo>
                    <a:cubicBezTo>
                      <a:pt x="273" y="1"/>
                      <a:pt x="210" y="24"/>
                      <a:pt x="159" y="76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4" y="1"/>
                      <a:pt x="33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7" name="Google Shape;5147;p16"/>
              <p:cNvSpPr/>
              <p:nvPr/>
            </p:nvSpPr>
            <p:spPr>
              <a:xfrm>
                <a:off x="1037150" y="3019875"/>
                <a:ext cx="14650" cy="12575"/>
              </a:xfrm>
              <a:custGeom>
                <a:rect b="b" l="l" r="r" t="t"/>
                <a:pathLst>
                  <a:path extrusionOk="0" h="503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8" name="Google Shape;5148;p16"/>
              <p:cNvSpPr/>
              <p:nvPr/>
            </p:nvSpPr>
            <p:spPr>
              <a:xfrm>
                <a:off x="1037150" y="3098250"/>
                <a:ext cx="14650" cy="12550"/>
              </a:xfrm>
              <a:custGeom>
                <a:rect b="b" l="l" r="r" t="t"/>
                <a:pathLst>
                  <a:path extrusionOk="0" h="502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1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49" name="Google Shape;5149;p16"/>
            <p:cNvGrpSpPr/>
            <p:nvPr/>
          </p:nvGrpSpPr>
          <p:grpSpPr>
            <a:xfrm>
              <a:off x="787213" y="130520"/>
              <a:ext cx="1908398" cy="2002309"/>
              <a:chOff x="1978188" y="2669545"/>
              <a:chExt cx="1908398" cy="2002309"/>
            </a:xfrm>
          </p:grpSpPr>
          <p:sp>
            <p:nvSpPr>
              <p:cNvPr id="5150" name="Google Shape;5150;p16"/>
              <p:cNvSpPr/>
              <p:nvPr/>
            </p:nvSpPr>
            <p:spPr>
              <a:xfrm rot="-5400000">
                <a:off x="1995503" y="2780771"/>
                <a:ext cx="1891083" cy="1891083"/>
              </a:xfrm>
              <a:custGeom>
                <a:rect b="b" l="l" r="r" t="t"/>
                <a:pathLst>
                  <a:path extrusionOk="0" h="55702" w="55702">
                    <a:moveTo>
                      <a:pt x="27851" y="210"/>
                    </a:moveTo>
                    <a:cubicBezTo>
                      <a:pt x="43093" y="210"/>
                      <a:pt x="55493" y="12609"/>
                      <a:pt x="55493" y="27851"/>
                    </a:cubicBezTo>
                    <a:cubicBezTo>
                      <a:pt x="55493" y="43093"/>
                      <a:pt x="43093" y="55493"/>
                      <a:pt x="27851" y="55493"/>
                    </a:cubicBezTo>
                    <a:cubicBezTo>
                      <a:pt x="12609" y="55493"/>
                      <a:pt x="210" y="43093"/>
                      <a:pt x="210" y="27851"/>
                    </a:cubicBezTo>
                    <a:cubicBezTo>
                      <a:pt x="210" y="12609"/>
                      <a:pt x="12609" y="210"/>
                      <a:pt x="27851" y="210"/>
                    </a:cubicBezTo>
                    <a:close/>
                    <a:moveTo>
                      <a:pt x="27851" y="1"/>
                    </a:moveTo>
                    <a:cubicBezTo>
                      <a:pt x="12494" y="1"/>
                      <a:pt x="0" y="12494"/>
                      <a:pt x="0" y="27851"/>
                    </a:cubicBezTo>
                    <a:cubicBezTo>
                      <a:pt x="0" y="43208"/>
                      <a:pt x="12494" y="55702"/>
                      <a:pt x="27851" y="55702"/>
                    </a:cubicBezTo>
                    <a:cubicBezTo>
                      <a:pt x="43208" y="55702"/>
                      <a:pt x="55702" y="43208"/>
                      <a:pt x="55702" y="27851"/>
                    </a:cubicBezTo>
                    <a:cubicBezTo>
                      <a:pt x="55702" y="12494"/>
                      <a:pt x="43208" y="1"/>
                      <a:pt x="278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1" name="Google Shape;5151;p16"/>
              <p:cNvSpPr/>
              <p:nvPr/>
            </p:nvSpPr>
            <p:spPr>
              <a:xfrm rot="-5400000">
                <a:off x="1931235" y="2716498"/>
                <a:ext cx="1737934" cy="1644029"/>
              </a:xfrm>
              <a:custGeom>
                <a:rect b="b" l="l" r="r" t="t"/>
                <a:pathLst>
                  <a:path extrusionOk="0" h="48425" w="51191">
                    <a:moveTo>
                      <a:pt x="20064" y="1"/>
                    </a:moveTo>
                    <a:cubicBezTo>
                      <a:pt x="12798" y="1"/>
                      <a:pt x="5532" y="2766"/>
                      <a:pt x="0" y="8298"/>
                    </a:cubicBezTo>
                    <a:lnTo>
                      <a:pt x="889" y="9186"/>
                    </a:lnTo>
                    <a:cubicBezTo>
                      <a:pt x="6175" y="3899"/>
                      <a:pt x="13120" y="1256"/>
                      <a:pt x="20064" y="1256"/>
                    </a:cubicBezTo>
                    <a:cubicBezTo>
                      <a:pt x="27009" y="1256"/>
                      <a:pt x="33953" y="3899"/>
                      <a:pt x="39240" y="9186"/>
                    </a:cubicBezTo>
                    <a:cubicBezTo>
                      <a:pt x="49813" y="19759"/>
                      <a:pt x="49813" y="36964"/>
                      <a:pt x="39240" y="47537"/>
                    </a:cubicBezTo>
                    <a:lnTo>
                      <a:pt x="40128" y="48425"/>
                    </a:lnTo>
                    <a:cubicBezTo>
                      <a:pt x="51191" y="37361"/>
                      <a:pt x="51191" y="19360"/>
                      <a:pt x="40128" y="8298"/>
                    </a:cubicBezTo>
                    <a:cubicBezTo>
                      <a:pt x="34597" y="2766"/>
                      <a:pt x="27330" y="1"/>
                      <a:pt x="200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152" name="Google Shape;5152;p16"/>
              <p:cNvGrpSpPr/>
              <p:nvPr/>
            </p:nvGrpSpPr>
            <p:grpSpPr>
              <a:xfrm rot="-5400000">
                <a:off x="2322724" y="3120894"/>
                <a:ext cx="1236640" cy="1210852"/>
                <a:chOff x="236475" y="527300"/>
                <a:chExt cx="1124525" cy="1101075"/>
              </a:xfrm>
            </p:grpSpPr>
            <p:sp>
              <p:nvSpPr>
                <p:cNvPr id="5153" name="Google Shape;5153;p16"/>
                <p:cNvSpPr/>
                <p:nvPr/>
              </p:nvSpPr>
              <p:spPr>
                <a:xfrm>
                  <a:off x="435250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4" name="Google Shape;5154;p16"/>
                <p:cNvSpPr/>
                <p:nvPr/>
              </p:nvSpPr>
              <p:spPr>
                <a:xfrm>
                  <a:off x="475000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5" name="Google Shape;5155;p16"/>
                <p:cNvSpPr/>
                <p:nvPr/>
              </p:nvSpPr>
              <p:spPr>
                <a:xfrm>
                  <a:off x="514750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6" name="Google Shape;5156;p16"/>
                <p:cNvSpPr/>
                <p:nvPr/>
              </p:nvSpPr>
              <p:spPr>
                <a:xfrm>
                  <a:off x="554500" y="14822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7" name="Google Shape;5157;p16"/>
                <p:cNvSpPr/>
                <p:nvPr/>
              </p:nvSpPr>
              <p:spPr>
                <a:xfrm>
                  <a:off x="594250" y="14822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4" y="371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8" name="Google Shape;5158;p16"/>
                <p:cNvSpPr/>
                <p:nvPr/>
              </p:nvSpPr>
              <p:spPr>
                <a:xfrm>
                  <a:off x="634025" y="14822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9" name="Google Shape;5159;p16"/>
                <p:cNvSpPr/>
                <p:nvPr/>
              </p:nvSpPr>
              <p:spPr>
                <a:xfrm>
                  <a:off x="673775" y="14822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0" name="Google Shape;5160;p16"/>
                <p:cNvSpPr/>
                <p:nvPr/>
              </p:nvSpPr>
              <p:spPr>
                <a:xfrm>
                  <a:off x="713525" y="14822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1" name="Google Shape;5161;p16"/>
                <p:cNvSpPr/>
                <p:nvPr/>
              </p:nvSpPr>
              <p:spPr>
                <a:xfrm>
                  <a:off x="753300" y="14822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2" name="Google Shape;5162;p16"/>
                <p:cNvSpPr/>
                <p:nvPr/>
              </p:nvSpPr>
              <p:spPr>
                <a:xfrm>
                  <a:off x="793075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5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3" name="Google Shape;5163;p16"/>
                <p:cNvSpPr/>
                <p:nvPr/>
              </p:nvSpPr>
              <p:spPr>
                <a:xfrm>
                  <a:off x="832825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4" name="Google Shape;5164;p16"/>
                <p:cNvSpPr/>
                <p:nvPr/>
              </p:nvSpPr>
              <p:spPr>
                <a:xfrm>
                  <a:off x="872575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5" name="Google Shape;5165;p16"/>
                <p:cNvSpPr/>
                <p:nvPr/>
              </p:nvSpPr>
              <p:spPr>
                <a:xfrm>
                  <a:off x="912325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9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6" name="Google Shape;5166;p16"/>
                <p:cNvSpPr/>
                <p:nvPr/>
              </p:nvSpPr>
              <p:spPr>
                <a:xfrm>
                  <a:off x="952075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7" name="Google Shape;5167;p16"/>
                <p:cNvSpPr/>
                <p:nvPr/>
              </p:nvSpPr>
              <p:spPr>
                <a:xfrm>
                  <a:off x="991825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8" name="Google Shape;5168;p16"/>
                <p:cNvSpPr/>
                <p:nvPr/>
              </p:nvSpPr>
              <p:spPr>
                <a:xfrm>
                  <a:off x="1031575" y="14822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0"/>
                      </a:moveTo>
                      <a:cubicBezTo>
                        <a:pt x="89" y="0"/>
                        <a:pt x="1" y="209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9" name="Google Shape;5169;p16"/>
                <p:cNvSpPr/>
                <p:nvPr/>
              </p:nvSpPr>
              <p:spPr>
                <a:xfrm>
                  <a:off x="1071350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6" y="0"/>
                        <a:pt x="0" y="209"/>
                        <a:pt x="123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0" name="Google Shape;5170;p16"/>
                <p:cNvSpPr/>
                <p:nvPr/>
              </p:nvSpPr>
              <p:spPr>
                <a:xfrm>
                  <a:off x="1111100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1" name="Google Shape;5171;p16"/>
                <p:cNvSpPr/>
                <p:nvPr/>
              </p:nvSpPr>
              <p:spPr>
                <a:xfrm>
                  <a:off x="1150850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2" name="Google Shape;5172;p16"/>
                <p:cNvSpPr/>
                <p:nvPr/>
              </p:nvSpPr>
              <p:spPr>
                <a:xfrm>
                  <a:off x="397125" y="1448100"/>
                  <a:ext cx="9725" cy="9750"/>
                </a:xfrm>
                <a:custGeom>
                  <a:rect b="b" l="l" r="r" t="t"/>
                  <a:pathLst>
                    <a:path extrusionOk="0" h="390" w="389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3" name="Google Shape;5173;p16"/>
                <p:cNvSpPr/>
                <p:nvPr/>
              </p:nvSpPr>
              <p:spPr>
                <a:xfrm>
                  <a:off x="435250" y="14481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4" name="Google Shape;5174;p16"/>
                <p:cNvSpPr/>
                <p:nvPr/>
              </p:nvSpPr>
              <p:spPr>
                <a:xfrm>
                  <a:off x="475000" y="14481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5" name="Google Shape;5175;p16"/>
                <p:cNvSpPr/>
                <p:nvPr/>
              </p:nvSpPr>
              <p:spPr>
                <a:xfrm>
                  <a:off x="516425" y="1448100"/>
                  <a:ext cx="9675" cy="9750"/>
                </a:xfrm>
                <a:custGeom>
                  <a:rect b="b" l="l" r="r" t="t"/>
                  <a:pathLst>
                    <a:path extrusionOk="0" h="390" w="387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6" name="Google Shape;5176;p16"/>
                <p:cNvSpPr/>
                <p:nvPr/>
              </p:nvSpPr>
              <p:spPr>
                <a:xfrm>
                  <a:off x="554500" y="14481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7" name="Google Shape;5177;p16"/>
                <p:cNvSpPr/>
                <p:nvPr/>
              </p:nvSpPr>
              <p:spPr>
                <a:xfrm>
                  <a:off x="595925" y="1448100"/>
                  <a:ext cx="9700" cy="9750"/>
                </a:xfrm>
                <a:custGeom>
                  <a:rect b="b" l="l" r="r" t="t"/>
                  <a:pathLst>
                    <a:path extrusionOk="0" h="390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8" name="Google Shape;5178;p16"/>
                <p:cNvSpPr/>
                <p:nvPr/>
              </p:nvSpPr>
              <p:spPr>
                <a:xfrm>
                  <a:off x="634025" y="14481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9" name="Google Shape;5179;p16"/>
                <p:cNvSpPr/>
                <p:nvPr/>
              </p:nvSpPr>
              <p:spPr>
                <a:xfrm>
                  <a:off x="673775" y="14481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0" name="Google Shape;5180;p16"/>
                <p:cNvSpPr/>
                <p:nvPr/>
              </p:nvSpPr>
              <p:spPr>
                <a:xfrm>
                  <a:off x="475000" y="15163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1" name="Google Shape;5181;p16"/>
                <p:cNvSpPr/>
                <p:nvPr/>
              </p:nvSpPr>
              <p:spPr>
                <a:xfrm>
                  <a:off x="514750" y="15163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2" name="Google Shape;5182;p16"/>
                <p:cNvSpPr/>
                <p:nvPr/>
              </p:nvSpPr>
              <p:spPr>
                <a:xfrm>
                  <a:off x="554500" y="15163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3" name="Google Shape;5183;p16"/>
                <p:cNvSpPr/>
                <p:nvPr/>
              </p:nvSpPr>
              <p:spPr>
                <a:xfrm>
                  <a:off x="594250" y="15163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1"/>
                        <a:pt x="456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4" name="Google Shape;5184;p16"/>
                <p:cNvSpPr/>
                <p:nvPr/>
              </p:nvSpPr>
              <p:spPr>
                <a:xfrm>
                  <a:off x="634025" y="15163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5" name="Google Shape;5185;p16"/>
                <p:cNvSpPr/>
                <p:nvPr/>
              </p:nvSpPr>
              <p:spPr>
                <a:xfrm>
                  <a:off x="673775" y="15163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6" name="Google Shape;5186;p16"/>
                <p:cNvSpPr/>
                <p:nvPr/>
              </p:nvSpPr>
              <p:spPr>
                <a:xfrm>
                  <a:off x="713525" y="15163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7" name="Google Shape;5187;p16"/>
                <p:cNvSpPr/>
                <p:nvPr/>
              </p:nvSpPr>
              <p:spPr>
                <a:xfrm>
                  <a:off x="753300" y="15163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8" name="Google Shape;5188;p16"/>
                <p:cNvSpPr/>
                <p:nvPr/>
              </p:nvSpPr>
              <p:spPr>
                <a:xfrm>
                  <a:off x="793075" y="15163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5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9" name="Google Shape;5189;p16"/>
                <p:cNvSpPr/>
                <p:nvPr/>
              </p:nvSpPr>
              <p:spPr>
                <a:xfrm>
                  <a:off x="832825" y="15163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0" name="Google Shape;5190;p16"/>
                <p:cNvSpPr/>
                <p:nvPr/>
              </p:nvSpPr>
              <p:spPr>
                <a:xfrm>
                  <a:off x="872575" y="15163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1" name="Google Shape;5191;p16"/>
                <p:cNvSpPr/>
                <p:nvPr/>
              </p:nvSpPr>
              <p:spPr>
                <a:xfrm>
                  <a:off x="912325" y="15163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2" name="Google Shape;5192;p16"/>
                <p:cNvSpPr/>
                <p:nvPr/>
              </p:nvSpPr>
              <p:spPr>
                <a:xfrm>
                  <a:off x="952075" y="15163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3" name="Google Shape;5193;p16"/>
                <p:cNvSpPr/>
                <p:nvPr/>
              </p:nvSpPr>
              <p:spPr>
                <a:xfrm>
                  <a:off x="991825" y="15163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4" name="Google Shape;5194;p16"/>
                <p:cNvSpPr/>
                <p:nvPr/>
              </p:nvSpPr>
              <p:spPr>
                <a:xfrm>
                  <a:off x="1031575" y="15163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1"/>
                      </a:moveTo>
                      <a:cubicBezTo>
                        <a:pt x="89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6" y="311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5" name="Google Shape;5195;p16"/>
                <p:cNvSpPr/>
                <p:nvPr/>
              </p:nvSpPr>
              <p:spPr>
                <a:xfrm>
                  <a:off x="1071350" y="15163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6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6" name="Google Shape;5196;p16"/>
                <p:cNvSpPr/>
                <p:nvPr/>
              </p:nvSpPr>
              <p:spPr>
                <a:xfrm>
                  <a:off x="1111100" y="15163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7" name="Google Shape;5197;p16"/>
                <p:cNvSpPr/>
                <p:nvPr/>
              </p:nvSpPr>
              <p:spPr>
                <a:xfrm>
                  <a:off x="715200" y="1448100"/>
                  <a:ext cx="9725" cy="9750"/>
                </a:xfrm>
                <a:custGeom>
                  <a:rect b="b" l="l" r="r" t="t"/>
                  <a:pathLst>
                    <a:path extrusionOk="0" h="390" w="389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8" name="Google Shape;5198;p16"/>
                <p:cNvSpPr/>
                <p:nvPr/>
              </p:nvSpPr>
              <p:spPr>
                <a:xfrm>
                  <a:off x="753300" y="14481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9" name="Google Shape;5199;p16"/>
                <p:cNvSpPr/>
                <p:nvPr/>
              </p:nvSpPr>
              <p:spPr>
                <a:xfrm>
                  <a:off x="794700" y="1448100"/>
                  <a:ext cx="9725" cy="9750"/>
                </a:xfrm>
                <a:custGeom>
                  <a:rect b="b" l="l" r="r" t="t"/>
                  <a:pathLst>
                    <a:path extrusionOk="0" h="390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0" name="Google Shape;5200;p16"/>
                <p:cNvSpPr/>
                <p:nvPr/>
              </p:nvSpPr>
              <p:spPr>
                <a:xfrm>
                  <a:off x="832825" y="14481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1" name="Google Shape;5201;p16"/>
                <p:cNvSpPr/>
                <p:nvPr/>
              </p:nvSpPr>
              <p:spPr>
                <a:xfrm>
                  <a:off x="872575" y="14481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2" name="Google Shape;5202;p16"/>
                <p:cNvSpPr/>
                <p:nvPr/>
              </p:nvSpPr>
              <p:spPr>
                <a:xfrm>
                  <a:off x="913950" y="1448100"/>
                  <a:ext cx="9725" cy="9750"/>
                </a:xfrm>
                <a:custGeom>
                  <a:rect b="b" l="l" r="r" t="t"/>
                  <a:pathLst>
                    <a:path extrusionOk="0" h="390" w="389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3" name="Google Shape;5203;p16"/>
                <p:cNvSpPr/>
                <p:nvPr/>
              </p:nvSpPr>
              <p:spPr>
                <a:xfrm>
                  <a:off x="953700" y="1448100"/>
                  <a:ext cx="9725" cy="9750"/>
                </a:xfrm>
                <a:custGeom>
                  <a:rect b="b" l="l" r="r" t="t"/>
                  <a:pathLst>
                    <a:path extrusionOk="0" h="390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4" name="Google Shape;5204;p16"/>
                <p:cNvSpPr/>
                <p:nvPr/>
              </p:nvSpPr>
              <p:spPr>
                <a:xfrm>
                  <a:off x="993450" y="1448100"/>
                  <a:ext cx="9725" cy="9750"/>
                </a:xfrm>
                <a:custGeom>
                  <a:rect b="b" l="l" r="r" t="t"/>
                  <a:pathLst>
                    <a:path extrusionOk="0" h="390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5" name="Google Shape;5205;p16"/>
                <p:cNvSpPr/>
                <p:nvPr/>
              </p:nvSpPr>
              <p:spPr>
                <a:xfrm>
                  <a:off x="1033225" y="1448100"/>
                  <a:ext cx="9725" cy="9750"/>
                </a:xfrm>
                <a:custGeom>
                  <a:rect b="b" l="l" r="r" t="t"/>
                  <a:pathLst>
                    <a:path extrusionOk="0" h="390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6" name="Google Shape;5206;p16"/>
                <p:cNvSpPr/>
                <p:nvPr/>
              </p:nvSpPr>
              <p:spPr>
                <a:xfrm>
                  <a:off x="1072975" y="1448100"/>
                  <a:ext cx="9725" cy="9750"/>
                </a:xfrm>
                <a:custGeom>
                  <a:rect b="b" l="l" r="r" t="t"/>
                  <a:pathLst>
                    <a:path extrusionOk="0" h="390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7" name="Google Shape;5207;p16"/>
                <p:cNvSpPr/>
                <p:nvPr/>
              </p:nvSpPr>
              <p:spPr>
                <a:xfrm>
                  <a:off x="1112725" y="1448100"/>
                  <a:ext cx="9725" cy="9750"/>
                </a:xfrm>
                <a:custGeom>
                  <a:rect b="b" l="l" r="r" t="t"/>
                  <a:pathLst>
                    <a:path extrusionOk="0" h="390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8" name="Google Shape;5208;p16"/>
                <p:cNvSpPr/>
                <p:nvPr/>
              </p:nvSpPr>
              <p:spPr>
                <a:xfrm>
                  <a:off x="1152500" y="1448100"/>
                  <a:ext cx="9700" cy="9750"/>
                </a:xfrm>
                <a:custGeom>
                  <a:rect b="b" l="l" r="r" t="t"/>
                  <a:pathLst>
                    <a:path extrusionOk="0" h="390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9" name="Google Shape;5209;p16"/>
                <p:cNvSpPr/>
                <p:nvPr/>
              </p:nvSpPr>
              <p:spPr>
                <a:xfrm>
                  <a:off x="1192275" y="1448100"/>
                  <a:ext cx="9675" cy="9750"/>
                </a:xfrm>
                <a:custGeom>
                  <a:rect b="b" l="l" r="r" t="t"/>
                  <a:pathLst>
                    <a:path extrusionOk="0" h="390" w="387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0" name="Google Shape;5210;p16"/>
                <p:cNvSpPr/>
                <p:nvPr/>
              </p:nvSpPr>
              <p:spPr>
                <a:xfrm>
                  <a:off x="355750" y="14140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1" name="Google Shape;5211;p16"/>
                <p:cNvSpPr/>
                <p:nvPr/>
              </p:nvSpPr>
              <p:spPr>
                <a:xfrm>
                  <a:off x="397125" y="14140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2" name="Google Shape;5212;p16"/>
                <p:cNvSpPr/>
                <p:nvPr/>
              </p:nvSpPr>
              <p:spPr>
                <a:xfrm>
                  <a:off x="435250" y="14140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3" name="Google Shape;5213;p16"/>
                <p:cNvSpPr/>
                <p:nvPr/>
              </p:nvSpPr>
              <p:spPr>
                <a:xfrm>
                  <a:off x="475000" y="14140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4" name="Google Shape;5214;p16"/>
                <p:cNvSpPr/>
                <p:nvPr/>
              </p:nvSpPr>
              <p:spPr>
                <a:xfrm>
                  <a:off x="516425" y="141400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5" name="Google Shape;5215;p16"/>
                <p:cNvSpPr/>
                <p:nvPr/>
              </p:nvSpPr>
              <p:spPr>
                <a:xfrm>
                  <a:off x="554500" y="14140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3"/>
                      </a:cubicBezTo>
                      <a:cubicBezTo>
                        <a:pt x="163" y="372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6" name="Google Shape;5216;p16"/>
                <p:cNvSpPr/>
                <p:nvPr/>
              </p:nvSpPr>
              <p:spPr>
                <a:xfrm>
                  <a:off x="595925" y="141400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7" name="Google Shape;5217;p16"/>
                <p:cNvSpPr/>
                <p:nvPr/>
              </p:nvSpPr>
              <p:spPr>
                <a:xfrm>
                  <a:off x="634025" y="14140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8" name="Google Shape;5218;p16"/>
                <p:cNvSpPr/>
                <p:nvPr/>
              </p:nvSpPr>
              <p:spPr>
                <a:xfrm>
                  <a:off x="673775" y="14140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9" name="Google Shape;5219;p16"/>
                <p:cNvSpPr/>
                <p:nvPr/>
              </p:nvSpPr>
              <p:spPr>
                <a:xfrm>
                  <a:off x="715200" y="14140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0" name="Google Shape;5220;p16"/>
                <p:cNvSpPr/>
                <p:nvPr/>
              </p:nvSpPr>
              <p:spPr>
                <a:xfrm>
                  <a:off x="753300" y="14140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1" name="Google Shape;5221;p16"/>
                <p:cNvSpPr/>
                <p:nvPr/>
              </p:nvSpPr>
              <p:spPr>
                <a:xfrm>
                  <a:off x="794700" y="14140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2" name="Google Shape;5222;p16"/>
                <p:cNvSpPr/>
                <p:nvPr/>
              </p:nvSpPr>
              <p:spPr>
                <a:xfrm>
                  <a:off x="832825" y="14140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3" name="Google Shape;5223;p16"/>
                <p:cNvSpPr/>
                <p:nvPr/>
              </p:nvSpPr>
              <p:spPr>
                <a:xfrm>
                  <a:off x="872575" y="14140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4" name="Google Shape;5224;p16"/>
                <p:cNvSpPr/>
                <p:nvPr/>
              </p:nvSpPr>
              <p:spPr>
                <a:xfrm>
                  <a:off x="913950" y="14140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5" name="Google Shape;5225;p16"/>
                <p:cNvSpPr/>
                <p:nvPr/>
              </p:nvSpPr>
              <p:spPr>
                <a:xfrm>
                  <a:off x="953700" y="14140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6" name="Google Shape;5226;p16"/>
                <p:cNvSpPr/>
                <p:nvPr/>
              </p:nvSpPr>
              <p:spPr>
                <a:xfrm>
                  <a:off x="993450" y="14140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7" name="Google Shape;5227;p16"/>
                <p:cNvSpPr/>
                <p:nvPr/>
              </p:nvSpPr>
              <p:spPr>
                <a:xfrm>
                  <a:off x="1033225" y="14140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8" name="Google Shape;5228;p16"/>
                <p:cNvSpPr/>
                <p:nvPr/>
              </p:nvSpPr>
              <p:spPr>
                <a:xfrm>
                  <a:off x="1072975" y="14140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9" name="Google Shape;5229;p16"/>
                <p:cNvSpPr/>
                <p:nvPr/>
              </p:nvSpPr>
              <p:spPr>
                <a:xfrm>
                  <a:off x="1112725" y="14140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0" name="Google Shape;5230;p16"/>
                <p:cNvSpPr/>
                <p:nvPr/>
              </p:nvSpPr>
              <p:spPr>
                <a:xfrm>
                  <a:off x="1152500" y="141400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1" name="Google Shape;5231;p16"/>
                <p:cNvSpPr/>
                <p:nvPr/>
              </p:nvSpPr>
              <p:spPr>
                <a:xfrm>
                  <a:off x="1192275" y="141400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2" name="Google Shape;5232;p16"/>
                <p:cNvSpPr/>
                <p:nvPr/>
              </p:nvSpPr>
              <p:spPr>
                <a:xfrm>
                  <a:off x="1232025" y="141400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3" name="Google Shape;5233;p16"/>
                <p:cNvSpPr/>
                <p:nvPr/>
              </p:nvSpPr>
              <p:spPr>
                <a:xfrm>
                  <a:off x="355750" y="13799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4" name="Google Shape;5234;p16"/>
                <p:cNvSpPr/>
                <p:nvPr/>
              </p:nvSpPr>
              <p:spPr>
                <a:xfrm>
                  <a:off x="397125" y="13799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5" name="Google Shape;5235;p16"/>
                <p:cNvSpPr/>
                <p:nvPr/>
              </p:nvSpPr>
              <p:spPr>
                <a:xfrm>
                  <a:off x="435250" y="13799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2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6" name="Google Shape;5236;p16"/>
                <p:cNvSpPr/>
                <p:nvPr/>
              </p:nvSpPr>
              <p:spPr>
                <a:xfrm>
                  <a:off x="475000" y="13799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7" name="Google Shape;5237;p16"/>
                <p:cNvSpPr/>
                <p:nvPr/>
              </p:nvSpPr>
              <p:spPr>
                <a:xfrm>
                  <a:off x="516425" y="137990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8" name="Google Shape;5238;p16"/>
                <p:cNvSpPr/>
                <p:nvPr/>
              </p:nvSpPr>
              <p:spPr>
                <a:xfrm>
                  <a:off x="554500" y="13799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0"/>
                      </a:moveTo>
                      <a:cubicBezTo>
                        <a:pt x="87" y="0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9" name="Google Shape;5239;p16"/>
                <p:cNvSpPr/>
                <p:nvPr/>
              </p:nvSpPr>
              <p:spPr>
                <a:xfrm>
                  <a:off x="595925" y="137990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0" name="Google Shape;5240;p16"/>
                <p:cNvSpPr/>
                <p:nvPr/>
              </p:nvSpPr>
              <p:spPr>
                <a:xfrm>
                  <a:off x="634025" y="13799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1" name="Google Shape;5241;p16"/>
                <p:cNvSpPr/>
                <p:nvPr/>
              </p:nvSpPr>
              <p:spPr>
                <a:xfrm>
                  <a:off x="673775" y="13799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2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2" name="Google Shape;5242;p16"/>
                <p:cNvSpPr/>
                <p:nvPr/>
              </p:nvSpPr>
              <p:spPr>
                <a:xfrm>
                  <a:off x="715200" y="13799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3" name="Google Shape;5243;p16"/>
                <p:cNvSpPr/>
                <p:nvPr/>
              </p:nvSpPr>
              <p:spPr>
                <a:xfrm>
                  <a:off x="753300" y="13799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2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4" name="Google Shape;5244;p16"/>
                <p:cNvSpPr/>
                <p:nvPr/>
              </p:nvSpPr>
              <p:spPr>
                <a:xfrm>
                  <a:off x="794700" y="13799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5" name="Google Shape;5245;p16"/>
                <p:cNvSpPr/>
                <p:nvPr/>
              </p:nvSpPr>
              <p:spPr>
                <a:xfrm>
                  <a:off x="832825" y="13799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2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2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6" name="Google Shape;5246;p16"/>
                <p:cNvSpPr/>
                <p:nvPr/>
              </p:nvSpPr>
              <p:spPr>
                <a:xfrm>
                  <a:off x="872575" y="13799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7" name="Google Shape;5247;p16"/>
                <p:cNvSpPr/>
                <p:nvPr/>
              </p:nvSpPr>
              <p:spPr>
                <a:xfrm>
                  <a:off x="913950" y="13799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8" name="Google Shape;5248;p16"/>
                <p:cNvSpPr/>
                <p:nvPr/>
              </p:nvSpPr>
              <p:spPr>
                <a:xfrm>
                  <a:off x="953700" y="13799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9" name="Google Shape;5249;p16"/>
                <p:cNvSpPr/>
                <p:nvPr/>
              </p:nvSpPr>
              <p:spPr>
                <a:xfrm>
                  <a:off x="993450" y="13799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0" name="Google Shape;5250;p16"/>
                <p:cNvSpPr/>
                <p:nvPr/>
              </p:nvSpPr>
              <p:spPr>
                <a:xfrm>
                  <a:off x="1033225" y="13799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1" name="Google Shape;5251;p16"/>
                <p:cNvSpPr/>
                <p:nvPr/>
              </p:nvSpPr>
              <p:spPr>
                <a:xfrm>
                  <a:off x="1072975" y="13799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2" name="Google Shape;5252;p16"/>
                <p:cNvSpPr/>
                <p:nvPr/>
              </p:nvSpPr>
              <p:spPr>
                <a:xfrm>
                  <a:off x="1112725" y="13799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3" name="Google Shape;5253;p16"/>
                <p:cNvSpPr/>
                <p:nvPr/>
              </p:nvSpPr>
              <p:spPr>
                <a:xfrm>
                  <a:off x="1152500" y="137990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4" name="Google Shape;5254;p16"/>
                <p:cNvSpPr/>
                <p:nvPr/>
              </p:nvSpPr>
              <p:spPr>
                <a:xfrm>
                  <a:off x="1192275" y="137990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5" name="Google Shape;5255;p16"/>
                <p:cNvSpPr/>
                <p:nvPr/>
              </p:nvSpPr>
              <p:spPr>
                <a:xfrm>
                  <a:off x="1232025" y="137990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6" name="Google Shape;5256;p16"/>
                <p:cNvSpPr/>
                <p:nvPr/>
              </p:nvSpPr>
              <p:spPr>
                <a:xfrm>
                  <a:off x="317625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7" name="Google Shape;5257;p16"/>
                <p:cNvSpPr/>
                <p:nvPr/>
              </p:nvSpPr>
              <p:spPr>
                <a:xfrm>
                  <a:off x="355750" y="13458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8" name="Google Shape;5258;p16"/>
                <p:cNvSpPr/>
                <p:nvPr/>
              </p:nvSpPr>
              <p:spPr>
                <a:xfrm>
                  <a:off x="397125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9" name="Google Shape;5259;p16"/>
                <p:cNvSpPr/>
                <p:nvPr/>
              </p:nvSpPr>
              <p:spPr>
                <a:xfrm>
                  <a:off x="435250" y="13458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0" name="Google Shape;5260;p16"/>
                <p:cNvSpPr/>
                <p:nvPr/>
              </p:nvSpPr>
              <p:spPr>
                <a:xfrm>
                  <a:off x="475000" y="13458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1" name="Google Shape;5261;p16"/>
                <p:cNvSpPr/>
                <p:nvPr/>
              </p:nvSpPr>
              <p:spPr>
                <a:xfrm>
                  <a:off x="516425" y="134580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2" name="Google Shape;5262;p16"/>
                <p:cNvSpPr/>
                <p:nvPr/>
              </p:nvSpPr>
              <p:spPr>
                <a:xfrm>
                  <a:off x="554500" y="13458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2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3" name="Google Shape;5263;p16"/>
                <p:cNvSpPr/>
                <p:nvPr/>
              </p:nvSpPr>
              <p:spPr>
                <a:xfrm>
                  <a:off x="595925" y="134580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4" name="Google Shape;5264;p16"/>
                <p:cNvSpPr/>
                <p:nvPr/>
              </p:nvSpPr>
              <p:spPr>
                <a:xfrm>
                  <a:off x="634025" y="13458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5" name="Google Shape;5265;p16"/>
                <p:cNvSpPr/>
                <p:nvPr/>
              </p:nvSpPr>
              <p:spPr>
                <a:xfrm>
                  <a:off x="673775" y="13458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6" name="Google Shape;5266;p16"/>
                <p:cNvSpPr/>
                <p:nvPr/>
              </p:nvSpPr>
              <p:spPr>
                <a:xfrm>
                  <a:off x="715200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7" name="Google Shape;5267;p16"/>
                <p:cNvSpPr/>
                <p:nvPr/>
              </p:nvSpPr>
              <p:spPr>
                <a:xfrm>
                  <a:off x="753300" y="13458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8" name="Google Shape;5268;p16"/>
                <p:cNvSpPr/>
                <p:nvPr/>
              </p:nvSpPr>
              <p:spPr>
                <a:xfrm>
                  <a:off x="794700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9" name="Google Shape;5269;p16"/>
                <p:cNvSpPr/>
                <p:nvPr/>
              </p:nvSpPr>
              <p:spPr>
                <a:xfrm>
                  <a:off x="832825" y="13458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1"/>
                        <a:pt x="210" y="389"/>
                        <a:pt x="257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0" name="Google Shape;5270;p16"/>
                <p:cNvSpPr/>
                <p:nvPr/>
              </p:nvSpPr>
              <p:spPr>
                <a:xfrm>
                  <a:off x="872575" y="13458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1"/>
                        <a:pt x="210" y="389"/>
                        <a:pt x="257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1" name="Google Shape;5271;p16"/>
                <p:cNvSpPr/>
                <p:nvPr/>
              </p:nvSpPr>
              <p:spPr>
                <a:xfrm>
                  <a:off x="913950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2" name="Google Shape;5272;p16"/>
                <p:cNvSpPr/>
                <p:nvPr/>
              </p:nvSpPr>
              <p:spPr>
                <a:xfrm>
                  <a:off x="953700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3" name="Google Shape;5273;p16"/>
                <p:cNvSpPr/>
                <p:nvPr/>
              </p:nvSpPr>
              <p:spPr>
                <a:xfrm>
                  <a:off x="993450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4" name="Google Shape;5274;p16"/>
                <p:cNvSpPr/>
                <p:nvPr/>
              </p:nvSpPr>
              <p:spPr>
                <a:xfrm>
                  <a:off x="1033225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5" name="Google Shape;5275;p16"/>
                <p:cNvSpPr/>
                <p:nvPr/>
              </p:nvSpPr>
              <p:spPr>
                <a:xfrm>
                  <a:off x="1072975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6" name="Google Shape;5276;p16"/>
                <p:cNvSpPr/>
                <p:nvPr/>
              </p:nvSpPr>
              <p:spPr>
                <a:xfrm>
                  <a:off x="1112725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7" name="Google Shape;5277;p16"/>
                <p:cNvSpPr/>
                <p:nvPr/>
              </p:nvSpPr>
              <p:spPr>
                <a:xfrm>
                  <a:off x="1152500" y="134580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8" name="Google Shape;5278;p16"/>
                <p:cNvSpPr/>
                <p:nvPr/>
              </p:nvSpPr>
              <p:spPr>
                <a:xfrm>
                  <a:off x="1192275" y="134580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9" name="Google Shape;5279;p16"/>
                <p:cNvSpPr/>
                <p:nvPr/>
              </p:nvSpPr>
              <p:spPr>
                <a:xfrm>
                  <a:off x="1232025" y="134580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0" name="Google Shape;5280;p16"/>
                <p:cNvSpPr/>
                <p:nvPr/>
              </p:nvSpPr>
              <p:spPr>
                <a:xfrm>
                  <a:off x="317625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1" name="Google Shape;5281;p16"/>
                <p:cNvSpPr/>
                <p:nvPr/>
              </p:nvSpPr>
              <p:spPr>
                <a:xfrm>
                  <a:off x="355750" y="13116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0" y="390"/>
                        <a:pt x="258" y="390"/>
                      </a:cubicBezTo>
                      <a:cubicBezTo>
                        <a:pt x="357" y="390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2" name="Google Shape;5282;p16"/>
                <p:cNvSpPr/>
                <p:nvPr/>
              </p:nvSpPr>
              <p:spPr>
                <a:xfrm>
                  <a:off x="397125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8" y="1"/>
                        <a:pt x="1" y="89"/>
                        <a:pt x="1" y="195"/>
                      </a:cubicBezTo>
                      <a:cubicBezTo>
                        <a:pt x="1" y="303"/>
                        <a:pt x="88" y="389"/>
                        <a:pt x="195" y="389"/>
                      </a:cubicBezTo>
                      <a:cubicBezTo>
                        <a:pt x="302" y="389"/>
                        <a:pt x="389" y="303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3" name="Google Shape;5283;p16"/>
                <p:cNvSpPr/>
                <p:nvPr/>
              </p:nvSpPr>
              <p:spPr>
                <a:xfrm>
                  <a:off x="435250" y="13116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1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4" name="Google Shape;5284;p16"/>
                <p:cNvSpPr/>
                <p:nvPr/>
              </p:nvSpPr>
              <p:spPr>
                <a:xfrm>
                  <a:off x="475000" y="13116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5" name="Google Shape;5285;p16"/>
                <p:cNvSpPr/>
                <p:nvPr/>
              </p:nvSpPr>
              <p:spPr>
                <a:xfrm>
                  <a:off x="516425" y="13116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3" y="389"/>
                      </a:cubicBezTo>
                      <a:cubicBezTo>
                        <a:pt x="301" y="389"/>
                        <a:pt x="387" y="303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6" name="Google Shape;5286;p16"/>
                <p:cNvSpPr/>
                <p:nvPr/>
              </p:nvSpPr>
              <p:spPr>
                <a:xfrm>
                  <a:off x="554500" y="13116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3"/>
                      </a:cubicBezTo>
                      <a:cubicBezTo>
                        <a:pt x="163" y="372"/>
                        <a:pt x="212" y="390"/>
                        <a:pt x="259" y="390"/>
                      </a:cubicBezTo>
                      <a:cubicBezTo>
                        <a:pt x="359" y="390"/>
                        <a:pt x="454" y="312"/>
                        <a:pt x="454" y="195"/>
                      </a:cubicBezTo>
                      <a:cubicBezTo>
                        <a:pt x="454" y="89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7" name="Google Shape;5287;p16"/>
                <p:cNvSpPr/>
                <p:nvPr/>
              </p:nvSpPr>
              <p:spPr>
                <a:xfrm>
                  <a:off x="595925" y="13116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3"/>
                        <a:pt x="87" y="389"/>
                        <a:pt x="193" y="389"/>
                      </a:cubicBezTo>
                      <a:cubicBezTo>
                        <a:pt x="301" y="389"/>
                        <a:pt x="387" y="303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8" name="Google Shape;5288;p16"/>
                <p:cNvSpPr/>
                <p:nvPr/>
              </p:nvSpPr>
              <p:spPr>
                <a:xfrm>
                  <a:off x="634025" y="13116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2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5"/>
                      </a:cubicBezTo>
                      <a:cubicBezTo>
                        <a:pt x="453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9" name="Google Shape;5289;p16"/>
                <p:cNvSpPr/>
                <p:nvPr/>
              </p:nvSpPr>
              <p:spPr>
                <a:xfrm>
                  <a:off x="673775" y="13116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3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5"/>
                      </a:cubicBezTo>
                      <a:cubicBezTo>
                        <a:pt x="453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0" name="Google Shape;5290;p16"/>
                <p:cNvSpPr/>
                <p:nvPr/>
              </p:nvSpPr>
              <p:spPr>
                <a:xfrm>
                  <a:off x="715200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3"/>
                        <a:pt x="86" y="389"/>
                        <a:pt x="194" y="389"/>
                      </a:cubicBezTo>
                      <a:cubicBezTo>
                        <a:pt x="300" y="389"/>
                        <a:pt x="388" y="303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1" name="Google Shape;5291;p16"/>
                <p:cNvSpPr/>
                <p:nvPr/>
              </p:nvSpPr>
              <p:spPr>
                <a:xfrm>
                  <a:off x="753300" y="13116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2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2" name="Google Shape;5292;p16"/>
                <p:cNvSpPr/>
                <p:nvPr/>
              </p:nvSpPr>
              <p:spPr>
                <a:xfrm>
                  <a:off x="794700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0" y="389"/>
                        <a:pt x="388" y="303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3" name="Google Shape;5293;p16"/>
                <p:cNvSpPr/>
                <p:nvPr/>
              </p:nvSpPr>
              <p:spPr>
                <a:xfrm>
                  <a:off x="832825" y="13116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7" y="390"/>
                        <a:pt x="453" y="312"/>
                        <a:pt x="453" y="195"/>
                      </a:cubicBezTo>
                      <a:cubicBezTo>
                        <a:pt x="453" y="89"/>
                        <a:pt x="366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4" name="Google Shape;5294;p16"/>
                <p:cNvSpPr/>
                <p:nvPr/>
              </p:nvSpPr>
              <p:spPr>
                <a:xfrm>
                  <a:off x="872575" y="13116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5" name="Google Shape;5295;p16"/>
                <p:cNvSpPr/>
                <p:nvPr/>
              </p:nvSpPr>
              <p:spPr>
                <a:xfrm>
                  <a:off x="913950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3"/>
                        <a:pt x="87" y="389"/>
                        <a:pt x="195" y="389"/>
                      </a:cubicBezTo>
                      <a:cubicBezTo>
                        <a:pt x="302" y="389"/>
                        <a:pt x="389" y="303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6" name="Google Shape;5296;p16"/>
                <p:cNvSpPr/>
                <p:nvPr/>
              </p:nvSpPr>
              <p:spPr>
                <a:xfrm>
                  <a:off x="953700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3"/>
                        <a:pt x="89" y="389"/>
                        <a:pt x="195" y="389"/>
                      </a:cubicBezTo>
                      <a:cubicBezTo>
                        <a:pt x="302" y="389"/>
                        <a:pt x="389" y="303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7" name="Google Shape;5297;p16"/>
                <p:cNvSpPr/>
                <p:nvPr/>
              </p:nvSpPr>
              <p:spPr>
                <a:xfrm>
                  <a:off x="993450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3"/>
                        <a:pt x="89" y="389"/>
                        <a:pt x="195" y="389"/>
                      </a:cubicBezTo>
                      <a:cubicBezTo>
                        <a:pt x="303" y="389"/>
                        <a:pt x="389" y="303"/>
                        <a:pt x="389" y="195"/>
                      </a:cubicBezTo>
                      <a:cubicBezTo>
                        <a:pt x="389" y="89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8" name="Google Shape;5298;p16"/>
                <p:cNvSpPr/>
                <p:nvPr/>
              </p:nvSpPr>
              <p:spPr>
                <a:xfrm>
                  <a:off x="1033225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3"/>
                        <a:pt x="88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9" name="Google Shape;5299;p16"/>
                <p:cNvSpPr/>
                <p:nvPr/>
              </p:nvSpPr>
              <p:spPr>
                <a:xfrm>
                  <a:off x="1072975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3"/>
                        <a:pt x="88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0" name="Google Shape;5300;p16"/>
                <p:cNvSpPr/>
                <p:nvPr/>
              </p:nvSpPr>
              <p:spPr>
                <a:xfrm>
                  <a:off x="1112725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3"/>
                        <a:pt x="88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1" name="Google Shape;5301;p16"/>
                <p:cNvSpPr/>
                <p:nvPr/>
              </p:nvSpPr>
              <p:spPr>
                <a:xfrm>
                  <a:off x="1152500" y="13116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3"/>
                        <a:pt x="87" y="389"/>
                        <a:pt x="193" y="389"/>
                      </a:cubicBezTo>
                      <a:cubicBezTo>
                        <a:pt x="301" y="389"/>
                        <a:pt x="388" y="303"/>
                        <a:pt x="388" y="195"/>
                      </a:cubicBezTo>
                      <a:cubicBezTo>
                        <a:pt x="388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2" name="Google Shape;5302;p16"/>
                <p:cNvSpPr/>
                <p:nvPr/>
              </p:nvSpPr>
              <p:spPr>
                <a:xfrm>
                  <a:off x="1192275" y="13116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3"/>
                        <a:pt x="86" y="389"/>
                        <a:pt x="193" y="389"/>
                      </a:cubicBezTo>
                      <a:cubicBezTo>
                        <a:pt x="300" y="389"/>
                        <a:pt x="387" y="303"/>
                        <a:pt x="387" y="195"/>
                      </a:cubicBezTo>
                      <a:cubicBezTo>
                        <a:pt x="387" y="89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3" name="Google Shape;5303;p16"/>
                <p:cNvSpPr/>
                <p:nvPr/>
              </p:nvSpPr>
              <p:spPr>
                <a:xfrm>
                  <a:off x="1232025" y="13116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0" y="389"/>
                        <a:pt x="387" y="303"/>
                        <a:pt x="387" y="195"/>
                      </a:cubicBezTo>
                      <a:cubicBezTo>
                        <a:pt x="387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4" name="Google Shape;5304;p16"/>
                <p:cNvSpPr/>
                <p:nvPr/>
              </p:nvSpPr>
              <p:spPr>
                <a:xfrm>
                  <a:off x="276225" y="12775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9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5" name="Google Shape;5305;p16"/>
                <p:cNvSpPr/>
                <p:nvPr/>
              </p:nvSpPr>
              <p:spPr>
                <a:xfrm>
                  <a:off x="317625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6" name="Google Shape;5306;p16"/>
                <p:cNvSpPr/>
                <p:nvPr/>
              </p:nvSpPr>
              <p:spPr>
                <a:xfrm>
                  <a:off x="355750" y="12775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7" name="Google Shape;5307;p16"/>
                <p:cNvSpPr/>
                <p:nvPr/>
              </p:nvSpPr>
              <p:spPr>
                <a:xfrm>
                  <a:off x="397125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8" y="1"/>
                        <a:pt x="1" y="89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8" name="Google Shape;5308;p16"/>
                <p:cNvSpPr/>
                <p:nvPr/>
              </p:nvSpPr>
              <p:spPr>
                <a:xfrm>
                  <a:off x="435250" y="12775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9" name="Google Shape;5309;p16"/>
                <p:cNvSpPr/>
                <p:nvPr/>
              </p:nvSpPr>
              <p:spPr>
                <a:xfrm>
                  <a:off x="475000" y="12775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0" name="Google Shape;5310;p16"/>
                <p:cNvSpPr/>
                <p:nvPr/>
              </p:nvSpPr>
              <p:spPr>
                <a:xfrm>
                  <a:off x="516425" y="12775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1" name="Google Shape;5311;p16"/>
                <p:cNvSpPr/>
                <p:nvPr/>
              </p:nvSpPr>
              <p:spPr>
                <a:xfrm>
                  <a:off x="554500" y="12775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3"/>
                      </a:cubicBezTo>
                      <a:cubicBezTo>
                        <a:pt x="163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2" name="Google Shape;5312;p16"/>
                <p:cNvSpPr/>
                <p:nvPr/>
              </p:nvSpPr>
              <p:spPr>
                <a:xfrm>
                  <a:off x="595925" y="12775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3" name="Google Shape;5313;p16"/>
                <p:cNvSpPr/>
                <p:nvPr/>
              </p:nvSpPr>
              <p:spPr>
                <a:xfrm>
                  <a:off x="634025" y="12775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5" y="195"/>
                      </a:cubicBezTo>
                      <a:cubicBezTo>
                        <a:pt x="455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4" name="Google Shape;5314;p16"/>
                <p:cNvSpPr/>
                <p:nvPr/>
              </p:nvSpPr>
              <p:spPr>
                <a:xfrm>
                  <a:off x="673775" y="12775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5" name="Google Shape;5315;p16"/>
                <p:cNvSpPr/>
                <p:nvPr/>
              </p:nvSpPr>
              <p:spPr>
                <a:xfrm>
                  <a:off x="715200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6" name="Google Shape;5316;p16"/>
                <p:cNvSpPr/>
                <p:nvPr/>
              </p:nvSpPr>
              <p:spPr>
                <a:xfrm>
                  <a:off x="753300" y="12775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7" name="Google Shape;5317;p16"/>
                <p:cNvSpPr/>
                <p:nvPr/>
              </p:nvSpPr>
              <p:spPr>
                <a:xfrm>
                  <a:off x="794700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8" name="Google Shape;5318;p16"/>
                <p:cNvSpPr/>
                <p:nvPr/>
              </p:nvSpPr>
              <p:spPr>
                <a:xfrm>
                  <a:off x="832825" y="12775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9" name="Google Shape;5319;p16"/>
                <p:cNvSpPr/>
                <p:nvPr/>
              </p:nvSpPr>
              <p:spPr>
                <a:xfrm>
                  <a:off x="872575" y="12775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0" name="Google Shape;5320;p16"/>
                <p:cNvSpPr/>
                <p:nvPr/>
              </p:nvSpPr>
              <p:spPr>
                <a:xfrm>
                  <a:off x="913950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1" name="Google Shape;5321;p16"/>
                <p:cNvSpPr/>
                <p:nvPr/>
              </p:nvSpPr>
              <p:spPr>
                <a:xfrm>
                  <a:off x="953700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2" name="Google Shape;5322;p16"/>
                <p:cNvSpPr/>
                <p:nvPr/>
              </p:nvSpPr>
              <p:spPr>
                <a:xfrm>
                  <a:off x="993450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9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3" name="Google Shape;5323;p16"/>
                <p:cNvSpPr/>
                <p:nvPr/>
              </p:nvSpPr>
              <p:spPr>
                <a:xfrm>
                  <a:off x="1033225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4" name="Google Shape;5324;p16"/>
                <p:cNvSpPr/>
                <p:nvPr/>
              </p:nvSpPr>
              <p:spPr>
                <a:xfrm>
                  <a:off x="1072975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5" name="Google Shape;5325;p16"/>
                <p:cNvSpPr/>
                <p:nvPr/>
              </p:nvSpPr>
              <p:spPr>
                <a:xfrm>
                  <a:off x="1112725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6" name="Google Shape;5326;p16"/>
                <p:cNvSpPr/>
                <p:nvPr/>
              </p:nvSpPr>
              <p:spPr>
                <a:xfrm>
                  <a:off x="1152500" y="12775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7" name="Google Shape;5327;p16"/>
                <p:cNvSpPr/>
                <p:nvPr/>
              </p:nvSpPr>
              <p:spPr>
                <a:xfrm>
                  <a:off x="1192275" y="12775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8" name="Google Shape;5328;p16"/>
                <p:cNvSpPr/>
                <p:nvPr/>
              </p:nvSpPr>
              <p:spPr>
                <a:xfrm>
                  <a:off x="1232025" y="12775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9" name="Google Shape;5329;p16"/>
                <p:cNvSpPr/>
                <p:nvPr/>
              </p:nvSpPr>
              <p:spPr>
                <a:xfrm>
                  <a:off x="276225" y="12434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10"/>
                        <a:pt x="124" y="332"/>
                      </a:cubicBezTo>
                      <a:cubicBezTo>
                        <a:pt x="163" y="371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4"/>
                      </a:cubicBezTo>
                      <a:cubicBezTo>
                        <a:pt x="454" y="88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0" name="Google Shape;5330;p16"/>
                <p:cNvSpPr/>
                <p:nvPr/>
              </p:nvSpPr>
              <p:spPr>
                <a:xfrm>
                  <a:off x="317625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1" name="Google Shape;5331;p16"/>
                <p:cNvSpPr/>
                <p:nvPr/>
              </p:nvSpPr>
              <p:spPr>
                <a:xfrm>
                  <a:off x="355750" y="12434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2" name="Google Shape;5332;p16"/>
                <p:cNvSpPr/>
                <p:nvPr/>
              </p:nvSpPr>
              <p:spPr>
                <a:xfrm>
                  <a:off x="397125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8" y="0"/>
                        <a:pt x="1" y="88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3" name="Google Shape;5333;p16"/>
                <p:cNvSpPr/>
                <p:nvPr/>
              </p:nvSpPr>
              <p:spPr>
                <a:xfrm>
                  <a:off x="435250" y="12434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2"/>
                      </a:cubicBezTo>
                      <a:cubicBezTo>
                        <a:pt x="162" y="372"/>
                        <a:pt x="211" y="390"/>
                        <a:pt x="258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4" name="Google Shape;5334;p16"/>
                <p:cNvSpPr/>
                <p:nvPr/>
              </p:nvSpPr>
              <p:spPr>
                <a:xfrm>
                  <a:off x="475000" y="12434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2"/>
                      </a:cubicBezTo>
                      <a:cubicBezTo>
                        <a:pt x="161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5" name="Google Shape;5335;p16"/>
                <p:cNvSpPr/>
                <p:nvPr/>
              </p:nvSpPr>
              <p:spPr>
                <a:xfrm>
                  <a:off x="516425" y="12434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6" name="Google Shape;5336;p16"/>
                <p:cNvSpPr/>
                <p:nvPr/>
              </p:nvSpPr>
              <p:spPr>
                <a:xfrm>
                  <a:off x="554500" y="12434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2" y="0"/>
                      </a:moveTo>
                      <a:cubicBezTo>
                        <a:pt x="87" y="0"/>
                        <a:pt x="1" y="210"/>
                        <a:pt x="124" y="332"/>
                      </a:cubicBezTo>
                      <a:cubicBezTo>
                        <a:pt x="163" y="372"/>
                        <a:pt x="212" y="390"/>
                        <a:pt x="259" y="390"/>
                      </a:cubicBezTo>
                      <a:cubicBezTo>
                        <a:pt x="359" y="390"/>
                        <a:pt x="454" y="312"/>
                        <a:pt x="454" y="194"/>
                      </a:cubicBezTo>
                      <a:cubicBezTo>
                        <a:pt x="454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7" name="Google Shape;5337;p16"/>
                <p:cNvSpPr/>
                <p:nvPr/>
              </p:nvSpPr>
              <p:spPr>
                <a:xfrm>
                  <a:off x="595925" y="12434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8" name="Google Shape;5338;p16"/>
                <p:cNvSpPr/>
                <p:nvPr/>
              </p:nvSpPr>
              <p:spPr>
                <a:xfrm>
                  <a:off x="634025" y="12434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2"/>
                      </a:cubicBezTo>
                      <a:cubicBezTo>
                        <a:pt x="162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9" name="Google Shape;5339;p16"/>
                <p:cNvSpPr/>
                <p:nvPr/>
              </p:nvSpPr>
              <p:spPr>
                <a:xfrm>
                  <a:off x="673775" y="12434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2"/>
                      </a:cubicBezTo>
                      <a:cubicBezTo>
                        <a:pt x="163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0" name="Google Shape;5340;p16"/>
                <p:cNvSpPr/>
                <p:nvPr/>
              </p:nvSpPr>
              <p:spPr>
                <a:xfrm>
                  <a:off x="715200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1" name="Google Shape;5341;p16"/>
                <p:cNvSpPr/>
                <p:nvPr/>
              </p:nvSpPr>
              <p:spPr>
                <a:xfrm>
                  <a:off x="753300" y="12434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2"/>
                      </a:cubicBezTo>
                      <a:cubicBezTo>
                        <a:pt x="162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2" name="Google Shape;5342;p16"/>
                <p:cNvSpPr/>
                <p:nvPr/>
              </p:nvSpPr>
              <p:spPr>
                <a:xfrm>
                  <a:off x="794700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3" name="Google Shape;5343;p16"/>
                <p:cNvSpPr/>
                <p:nvPr/>
              </p:nvSpPr>
              <p:spPr>
                <a:xfrm>
                  <a:off x="832825" y="12434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2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7" y="390"/>
                        <a:pt x="453" y="312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4" name="Google Shape;5344;p16"/>
                <p:cNvSpPr/>
                <p:nvPr/>
              </p:nvSpPr>
              <p:spPr>
                <a:xfrm>
                  <a:off x="872575" y="12434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0"/>
                      </a:moveTo>
                      <a:cubicBezTo>
                        <a:pt x="87" y="0"/>
                        <a:pt x="0" y="210"/>
                        <a:pt x="122" y="332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5" name="Google Shape;5345;p16"/>
                <p:cNvSpPr/>
                <p:nvPr/>
              </p:nvSpPr>
              <p:spPr>
                <a:xfrm>
                  <a:off x="913950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6" name="Google Shape;5346;p16"/>
                <p:cNvSpPr/>
                <p:nvPr/>
              </p:nvSpPr>
              <p:spPr>
                <a:xfrm>
                  <a:off x="953700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7" name="Google Shape;5347;p16"/>
                <p:cNvSpPr/>
                <p:nvPr/>
              </p:nvSpPr>
              <p:spPr>
                <a:xfrm>
                  <a:off x="993450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8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8" name="Google Shape;5348;p16"/>
                <p:cNvSpPr/>
                <p:nvPr/>
              </p:nvSpPr>
              <p:spPr>
                <a:xfrm>
                  <a:off x="1033225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9" name="Google Shape;5349;p16"/>
                <p:cNvSpPr/>
                <p:nvPr/>
              </p:nvSpPr>
              <p:spPr>
                <a:xfrm>
                  <a:off x="1072975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0" name="Google Shape;5350;p16"/>
                <p:cNvSpPr/>
                <p:nvPr/>
              </p:nvSpPr>
              <p:spPr>
                <a:xfrm>
                  <a:off x="1112725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1" name="Google Shape;5351;p16"/>
                <p:cNvSpPr/>
                <p:nvPr/>
              </p:nvSpPr>
              <p:spPr>
                <a:xfrm>
                  <a:off x="1152500" y="12434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2" name="Google Shape;5352;p16"/>
                <p:cNvSpPr/>
                <p:nvPr/>
              </p:nvSpPr>
              <p:spPr>
                <a:xfrm>
                  <a:off x="1192275" y="12434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3" name="Google Shape;5353;p16"/>
                <p:cNvSpPr/>
                <p:nvPr/>
              </p:nvSpPr>
              <p:spPr>
                <a:xfrm>
                  <a:off x="1232025" y="12434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4" name="Google Shape;5354;p16"/>
                <p:cNvSpPr/>
                <p:nvPr/>
              </p:nvSpPr>
              <p:spPr>
                <a:xfrm>
                  <a:off x="276225" y="12093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2"/>
                      </a:cubicBezTo>
                      <a:cubicBezTo>
                        <a:pt x="163" y="371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5" name="Google Shape;5355;p16"/>
                <p:cNvSpPr/>
                <p:nvPr/>
              </p:nvSpPr>
              <p:spPr>
                <a:xfrm>
                  <a:off x="317625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6" name="Google Shape;5356;p16"/>
                <p:cNvSpPr/>
                <p:nvPr/>
              </p:nvSpPr>
              <p:spPr>
                <a:xfrm>
                  <a:off x="355750" y="12093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7" name="Google Shape;5357;p16"/>
                <p:cNvSpPr/>
                <p:nvPr/>
              </p:nvSpPr>
              <p:spPr>
                <a:xfrm>
                  <a:off x="397125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3"/>
                      </a:cubicBezTo>
                      <a:cubicBezTo>
                        <a:pt x="1" y="301"/>
                        <a:pt x="88" y="387"/>
                        <a:pt x="195" y="387"/>
                      </a:cubicBezTo>
                      <a:cubicBezTo>
                        <a:pt x="302" y="387"/>
                        <a:pt x="389" y="301"/>
                        <a:pt x="389" y="193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8" name="Google Shape;5358;p16"/>
                <p:cNvSpPr/>
                <p:nvPr/>
              </p:nvSpPr>
              <p:spPr>
                <a:xfrm>
                  <a:off x="435250" y="12093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9" name="Google Shape;5359;p16"/>
                <p:cNvSpPr/>
                <p:nvPr/>
              </p:nvSpPr>
              <p:spPr>
                <a:xfrm>
                  <a:off x="475000" y="12093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0" name="Google Shape;5360;p16"/>
                <p:cNvSpPr/>
                <p:nvPr/>
              </p:nvSpPr>
              <p:spPr>
                <a:xfrm>
                  <a:off x="516425" y="1209400"/>
                  <a:ext cx="9675" cy="9700"/>
                </a:xfrm>
                <a:custGeom>
                  <a:rect b="b" l="l" r="r" t="t"/>
                  <a:pathLst>
                    <a:path extrusionOk="0" h="388" w="387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3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1" name="Google Shape;5361;p16"/>
                <p:cNvSpPr/>
                <p:nvPr/>
              </p:nvSpPr>
              <p:spPr>
                <a:xfrm>
                  <a:off x="554500" y="12093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2"/>
                      </a:cubicBezTo>
                      <a:cubicBezTo>
                        <a:pt x="163" y="372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2" name="Google Shape;5362;p16"/>
                <p:cNvSpPr/>
                <p:nvPr/>
              </p:nvSpPr>
              <p:spPr>
                <a:xfrm>
                  <a:off x="595925" y="1209400"/>
                  <a:ext cx="9700" cy="9700"/>
                </a:xfrm>
                <a:custGeom>
                  <a:rect b="b" l="l" r="r" t="t"/>
                  <a:pathLst>
                    <a:path extrusionOk="0" h="388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3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3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3" name="Google Shape;5363;p16"/>
                <p:cNvSpPr/>
                <p:nvPr/>
              </p:nvSpPr>
              <p:spPr>
                <a:xfrm>
                  <a:off x="634025" y="12093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4" name="Google Shape;5364;p16"/>
                <p:cNvSpPr/>
                <p:nvPr/>
              </p:nvSpPr>
              <p:spPr>
                <a:xfrm>
                  <a:off x="673775" y="12093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5" name="Google Shape;5365;p16"/>
                <p:cNvSpPr/>
                <p:nvPr/>
              </p:nvSpPr>
              <p:spPr>
                <a:xfrm>
                  <a:off x="715200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3"/>
                      </a:cubicBezTo>
                      <a:cubicBezTo>
                        <a:pt x="0" y="301"/>
                        <a:pt x="86" y="387"/>
                        <a:pt x="194" y="387"/>
                      </a:cubicBezTo>
                      <a:cubicBezTo>
                        <a:pt x="300" y="387"/>
                        <a:pt x="388" y="301"/>
                        <a:pt x="388" y="193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6" name="Google Shape;5366;p16"/>
                <p:cNvSpPr/>
                <p:nvPr/>
              </p:nvSpPr>
              <p:spPr>
                <a:xfrm>
                  <a:off x="753300" y="12093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7" name="Google Shape;5367;p16"/>
                <p:cNvSpPr/>
                <p:nvPr/>
              </p:nvSpPr>
              <p:spPr>
                <a:xfrm>
                  <a:off x="794700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3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8" name="Google Shape;5368;p16"/>
                <p:cNvSpPr/>
                <p:nvPr/>
              </p:nvSpPr>
              <p:spPr>
                <a:xfrm>
                  <a:off x="832825" y="12093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9" name="Google Shape;5369;p16"/>
                <p:cNvSpPr/>
                <p:nvPr/>
              </p:nvSpPr>
              <p:spPr>
                <a:xfrm>
                  <a:off x="872575" y="12093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0" name="Google Shape;5370;p16"/>
                <p:cNvSpPr/>
                <p:nvPr/>
              </p:nvSpPr>
              <p:spPr>
                <a:xfrm>
                  <a:off x="913950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3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2" y="387"/>
                        <a:pt x="389" y="301"/>
                        <a:pt x="389" y="193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1" name="Google Shape;5371;p16"/>
                <p:cNvSpPr/>
                <p:nvPr/>
              </p:nvSpPr>
              <p:spPr>
                <a:xfrm>
                  <a:off x="953700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3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2" y="387"/>
                        <a:pt x="389" y="301"/>
                        <a:pt x="389" y="193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2" name="Google Shape;5372;p16"/>
                <p:cNvSpPr/>
                <p:nvPr/>
              </p:nvSpPr>
              <p:spPr>
                <a:xfrm>
                  <a:off x="993450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3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3" y="387"/>
                        <a:pt x="389" y="301"/>
                        <a:pt x="389" y="193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3" name="Google Shape;5373;p16"/>
                <p:cNvSpPr/>
                <p:nvPr/>
              </p:nvSpPr>
              <p:spPr>
                <a:xfrm>
                  <a:off x="1033225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3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4" name="Google Shape;5374;p16"/>
                <p:cNvSpPr/>
                <p:nvPr/>
              </p:nvSpPr>
              <p:spPr>
                <a:xfrm>
                  <a:off x="1072975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3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5" name="Google Shape;5375;p16"/>
                <p:cNvSpPr/>
                <p:nvPr/>
              </p:nvSpPr>
              <p:spPr>
                <a:xfrm>
                  <a:off x="1112725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3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6" name="Google Shape;5376;p16"/>
                <p:cNvSpPr/>
                <p:nvPr/>
              </p:nvSpPr>
              <p:spPr>
                <a:xfrm>
                  <a:off x="1152500" y="1209400"/>
                  <a:ext cx="9700" cy="9700"/>
                </a:xfrm>
                <a:custGeom>
                  <a:rect b="b" l="l" r="r" t="t"/>
                  <a:pathLst>
                    <a:path extrusionOk="0" h="388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3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8" y="301"/>
                        <a:pt x="388" y="193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7" name="Google Shape;5377;p16"/>
                <p:cNvSpPr/>
                <p:nvPr/>
              </p:nvSpPr>
              <p:spPr>
                <a:xfrm>
                  <a:off x="1192275" y="1209400"/>
                  <a:ext cx="9675" cy="9700"/>
                </a:xfrm>
                <a:custGeom>
                  <a:rect b="b" l="l" r="r" t="t"/>
                  <a:pathLst>
                    <a:path extrusionOk="0" h="388" w="387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3"/>
                      </a:cubicBezTo>
                      <a:cubicBezTo>
                        <a:pt x="0" y="301"/>
                        <a:pt x="86" y="387"/>
                        <a:pt x="193" y="387"/>
                      </a:cubicBezTo>
                      <a:cubicBezTo>
                        <a:pt x="300" y="387"/>
                        <a:pt x="387" y="301"/>
                        <a:pt x="387" y="193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8" name="Google Shape;5378;p16"/>
                <p:cNvSpPr/>
                <p:nvPr/>
              </p:nvSpPr>
              <p:spPr>
                <a:xfrm>
                  <a:off x="1232025" y="1209400"/>
                  <a:ext cx="9675" cy="9700"/>
                </a:xfrm>
                <a:custGeom>
                  <a:rect b="b" l="l" r="r" t="t"/>
                  <a:pathLst>
                    <a:path extrusionOk="0" h="388" w="387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7" y="301"/>
                        <a:pt x="387" y="193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9" name="Google Shape;5379;p16"/>
                <p:cNvSpPr/>
                <p:nvPr/>
              </p:nvSpPr>
              <p:spPr>
                <a:xfrm>
                  <a:off x="276225" y="1175300"/>
                  <a:ext cx="11375" cy="9700"/>
                </a:xfrm>
                <a:custGeom>
                  <a:rect b="b" l="l" r="r" t="t"/>
                  <a:pathLst>
                    <a:path extrusionOk="0" h="388" w="455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8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0" name="Google Shape;5380;p16"/>
                <p:cNvSpPr/>
                <p:nvPr/>
              </p:nvSpPr>
              <p:spPr>
                <a:xfrm>
                  <a:off x="317625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1" name="Google Shape;5381;p16"/>
                <p:cNvSpPr/>
                <p:nvPr/>
              </p:nvSpPr>
              <p:spPr>
                <a:xfrm>
                  <a:off x="355750" y="1175300"/>
                  <a:ext cx="11350" cy="9700"/>
                </a:xfrm>
                <a:custGeom>
                  <a:rect b="b" l="l" r="r" t="t"/>
                  <a:pathLst>
                    <a:path extrusionOk="0" h="388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2" y="370"/>
                        <a:pt x="210" y="388"/>
                        <a:pt x="258" y="388"/>
                      </a:cubicBezTo>
                      <a:cubicBezTo>
                        <a:pt x="357" y="388"/>
                        <a:pt x="453" y="310"/>
                        <a:pt x="453" y="194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2" name="Google Shape;5382;p16"/>
                <p:cNvSpPr/>
                <p:nvPr/>
              </p:nvSpPr>
              <p:spPr>
                <a:xfrm>
                  <a:off x="397125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1"/>
                        <a:pt x="88" y="387"/>
                        <a:pt x="195" y="387"/>
                      </a:cubicBezTo>
                      <a:cubicBezTo>
                        <a:pt x="302" y="387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3" name="Google Shape;5383;p16"/>
                <p:cNvSpPr/>
                <p:nvPr/>
              </p:nvSpPr>
              <p:spPr>
                <a:xfrm>
                  <a:off x="435250" y="11753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4" name="Google Shape;5384;p16"/>
                <p:cNvSpPr/>
                <p:nvPr/>
              </p:nvSpPr>
              <p:spPr>
                <a:xfrm>
                  <a:off x="475025" y="1175300"/>
                  <a:ext cx="11325" cy="9725"/>
                </a:xfrm>
                <a:custGeom>
                  <a:rect b="b" l="l" r="r" t="t"/>
                  <a:pathLst>
                    <a:path extrusionOk="0" h="389" w="453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5" name="Google Shape;5385;p16"/>
                <p:cNvSpPr/>
                <p:nvPr/>
              </p:nvSpPr>
              <p:spPr>
                <a:xfrm>
                  <a:off x="516425" y="1175300"/>
                  <a:ext cx="9675" cy="9675"/>
                </a:xfrm>
                <a:custGeom>
                  <a:rect b="b" l="l" r="r" t="t"/>
                  <a:pathLst>
                    <a:path extrusionOk="0" h="387" w="387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6" name="Google Shape;5386;p16"/>
                <p:cNvSpPr/>
                <p:nvPr/>
              </p:nvSpPr>
              <p:spPr>
                <a:xfrm>
                  <a:off x="554525" y="11753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7" name="Google Shape;5387;p16"/>
                <p:cNvSpPr/>
                <p:nvPr/>
              </p:nvSpPr>
              <p:spPr>
                <a:xfrm>
                  <a:off x="595925" y="1175300"/>
                  <a:ext cx="9700" cy="9675"/>
                </a:xfrm>
                <a:custGeom>
                  <a:rect b="b" l="l" r="r" t="t"/>
                  <a:pathLst>
                    <a:path extrusionOk="0" h="387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8" name="Google Shape;5388;p16"/>
                <p:cNvSpPr/>
                <p:nvPr/>
              </p:nvSpPr>
              <p:spPr>
                <a:xfrm>
                  <a:off x="634025" y="11753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4"/>
                      </a:cubicBezTo>
                      <a:cubicBezTo>
                        <a:pt x="455" y="88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9" name="Google Shape;5389;p16"/>
                <p:cNvSpPr/>
                <p:nvPr/>
              </p:nvSpPr>
              <p:spPr>
                <a:xfrm>
                  <a:off x="673775" y="11753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0" name="Google Shape;5390;p16"/>
                <p:cNvSpPr/>
                <p:nvPr/>
              </p:nvSpPr>
              <p:spPr>
                <a:xfrm>
                  <a:off x="715200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7"/>
                        <a:pt x="194" y="387"/>
                      </a:cubicBezTo>
                      <a:cubicBezTo>
                        <a:pt x="300" y="387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1" name="Google Shape;5391;p16"/>
                <p:cNvSpPr/>
                <p:nvPr/>
              </p:nvSpPr>
              <p:spPr>
                <a:xfrm>
                  <a:off x="753300" y="11753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2" name="Google Shape;5392;p16"/>
                <p:cNvSpPr/>
                <p:nvPr/>
              </p:nvSpPr>
              <p:spPr>
                <a:xfrm>
                  <a:off x="794700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3" name="Google Shape;5393;p16"/>
                <p:cNvSpPr/>
                <p:nvPr/>
              </p:nvSpPr>
              <p:spPr>
                <a:xfrm>
                  <a:off x="832825" y="11753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4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4" name="Google Shape;5394;p16"/>
                <p:cNvSpPr/>
                <p:nvPr/>
              </p:nvSpPr>
              <p:spPr>
                <a:xfrm>
                  <a:off x="872575" y="11753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1" y="0"/>
                        <a:pt x="260" y="0"/>
                      </a:cubicBezTo>
                      <a:cubicBezTo>
                        <a:pt x="259" y="0"/>
                        <a:pt x="258" y="0"/>
                        <a:pt x="258" y="0"/>
                      </a:cubicBezTo>
                      <a:cubicBezTo>
                        <a:pt x="86" y="0"/>
                        <a:pt x="1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5" name="Google Shape;5395;p16"/>
                <p:cNvSpPr/>
                <p:nvPr/>
              </p:nvSpPr>
              <p:spPr>
                <a:xfrm>
                  <a:off x="913950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2" y="387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6" name="Google Shape;5396;p16"/>
                <p:cNvSpPr/>
                <p:nvPr/>
              </p:nvSpPr>
              <p:spPr>
                <a:xfrm>
                  <a:off x="953700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2" y="387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7" name="Google Shape;5397;p16"/>
                <p:cNvSpPr/>
                <p:nvPr/>
              </p:nvSpPr>
              <p:spPr>
                <a:xfrm>
                  <a:off x="993450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3" y="387"/>
                        <a:pt x="389" y="301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8" name="Google Shape;5398;p16"/>
                <p:cNvSpPr/>
                <p:nvPr/>
              </p:nvSpPr>
              <p:spPr>
                <a:xfrm>
                  <a:off x="1033225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9" name="Google Shape;5399;p16"/>
                <p:cNvSpPr/>
                <p:nvPr/>
              </p:nvSpPr>
              <p:spPr>
                <a:xfrm>
                  <a:off x="1072975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0" name="Google Shape;5400;p16"/>
                <p:cNvSpPr/>
                <p:nvPr/>
              </p:nvSpPr>
              <p:spPr>
                <a:xfrm>
                  <a:off x="1112725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1" name="Google Shape;5401;p16"/>
                <p:cNvSpPr/>
                <p:nvPr/>
              </p:nvSpPr>
              <p:spPr>
                <a:xfrm>
                  <a:off x="1152500" y="1175300"/>
                  <a:ext cx="9700" cy="9675"/>
                </a:xfrm>
                <a:custGeom>
                  <a:rect b="b" l="l" r="r" t="t"/>
                  <a:pathLst>
                    <a:path extrusionOk="0" h="387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8" y="301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2" name="Google Shape;5402;p16"/>
                <p:cNvSpPr/>
                <p:nvPr/>
              </p:nvSpPr>
              <p:spPr>
                <a:xfrm>
                  <a:off x="1192275" y="1175300"/>
                  <a:ext cx="9675" cy="9675"/>
                </a:xfrm>
                <a:custGeom>
                  <a:rect b="b" l="l" r="r" t="t"/>
                  <a:pathLst>
                    <a:path extrusionOk="0" h="387" w="387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7"/>
                        <a:pt x="193" y="387"/>
                      </a:cubicBezTo>
                      <a:cubicBezTo>
                        <a:pt x="300" y="387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3" name="Google Shape;5403;p16"/>
                <p:cNvSpPr/>
                <p:nvPr/>
              </p:nvSpPr>
              <p:spPr>
                <a:xfrm>
                  <a:off x="1232025" y="1175300"/>
                  <a:ext cx="9675" cy="9675"/>
                </a:xfrm>
                <a:custGeom>
                  <a:rect b="b" l="l" r="r" t="t"/>
                  <a:pathLst>
                    <a:path extrusionOk="0" h="387" w="387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4" name="Google Shape;5404;p16"/>
                <p:cNvSpPr/>
                <p:nvPr/>
              </p:nvSpPr>
              <p:spPr>
                <a:xfrm>
                  <a:off x="236475" y="11412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5" name="Google Shape;5405;p16"/>
                <p:cNvSpPr/>
                <p:nvPr/>
              </p:nvSpPr>
              <p:spPr>
                <a:xfrm>
                  <a:off x="276225" y="1141200"/>
                  <a:ext cx="11375" cy="9700"/>
                </a:xfrm>
                <a:custGeom>
                  <a:rect b="b" l="l" r="r" t="t"/>
                  <a:pathLst>
                    <a:path extrusionOk="0" h="388" w="455">
                      <a:moveTo>
                        <a:pt x="260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7"/>
                        <a:pt x="259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6" name="Google Shape;5406;p16"/>
                <p:cNvSpPr/>
                <p:nvPr/>
              </p:nvSpPr>
              <p:spPr>
                <a:xfrm>
                  <a:off x="317625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7" name="Google Shape;5407;p16"/>
                <p:cNvSpPr/>
                <p:nvPr/>
              </p:nvSpPr>
              <p:spPr>
                <a:xfrm>
                  <a:off x="355750" y="1141200"/>
                  <a:ext cx="11350" cy="9700"/>
                </a:xfrm>
                <a:custGeom>
                  <a:rect b="b" l="l" r="r" t="t"/>
                  <a:pathLst>
                    <a:path extrusionOk="0" h="388" w="454">
                      <a:moveTo>
                        <a:pt x="259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2" y="370"/>
                        <a:pt x="210" y="387"/>
                        <a:pt x="258" y="387"/>
                      </a:cubicBezTo>
                      <a:cubicBezTo>
                        <a:pt x="357" y="387"/>
                        <a:pt x="453" y="310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8" name="Google Shape;5408;p16"/>
                <p:cNvSpPr/>
                <p:nvPr/>
              </p:nvSpPr>
              <p:spPr>
                <a:xfrm>
                  <a:off x="397125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0"/>
                        <a:pt x="88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9" name="Google Shape;5409;p16"/>
                <p:cNvSpPr/>
                <p:nvPr/>
              </p:nvSpPr>
              <p:spPr>
                <a:xfrm>
                  <a:off x="435250" y="11412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0" name="Google Shape;5410;p16"/>
                <p:cNvSpPr/>
                <p:nvPr/>
              </p:nvSpPr>
              <p:spPr>
                <a:xfrm>
                  <a:off x="475000" y="11412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1" name="Google Shape;5411;p16"/>
                <p:cNvSpPr/>
                <p:nvPr/>
              </p:nvSpPr>
              <p:spPr>
                <a:xfrm>
                  <a:off x="516425" y="1141200"/>
                  <a:ext cx="9675" cy="9675"/>
                </a:xfrm>
                <a:custGeom>
                  <a:rect b="b" l="l" r="r" t="t"/>
                  <a:pathLst>
                    <a:path extrusionOk="0" h="387" w="387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2" name="Google Shape;5412;p16"/>
                <p:cNvSpPr/>
                <p:nvPr/>
              </p:nvSpPr>
              <p:spPr>
                <a:xfrm>
                  <a:off x="554500" y="11412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3" name="Google Shape;5413;p16"/>
                <p:cNvSpPr/>
                <p:nvPr/>
              </p:nvSpPr>
              <p:spPr>
                <a:xfrm>
                  <a:off x="595925" y="1141200"/>
                  <a:ext cx="9700" cy="9675"/>
                </a:xfrm>
                <a:custGeom>
                  <a:rect b="b" l="l" r="r" t="t"/>
                  <a:pathLst>
                    <a:path extrusionOk="0" h="387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4" name="Google Shape;5414;p16"/>
                <p:cNvSpPr/>
                <p:nvPr/>
              </p:nvSpPr>
              <p:spPr>
                <a:xfrm>
                  <a:off x="634025" y="11412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5" name="Google Shape;5415;p16"/>
                <p:cNvSpPr/>
                <p:nvPr/>
              </p:nvSpPr>
              <p:spPr>
                <a:xfrm>
                  <a:off x="673775" y="11412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6" name="Google Shape;5416;p16"/>
                <p:cNvSpPr/>
                <p:nvPr/>
              </p:nvSpPr>
              <p:spPr>
                <a:xfrm>
                  <a:off x="715200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7" name="Google Shape;5417;p16"/>
                <p:cNvSpPr/>
                <p:nvPr/>
              </p:nvSpPr>
              <p:spPr>
                <a:xfrm>
                  <a:off x="753300" y="11412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8" name="Google Shape;5418;p16"/>
                <p:cNvSpPr/>
                <p:nvPr/>
              </p:nvSpPr>
              <p:spPr>
                <a:xfrm>
                  <a:off x="794700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9" name="Google Shape;5419;p16"/>
                <p:cNvSpPr/>
                <p:nvPr/>
              </p:nvSpPr>
              <p:spPr>
                <a:xfrm>
                  <a:off x="832825" y="11412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0" name="Google Shape;5420;p16"/>
                <p:cNvSpPr/>
                <p:nvPr/>
              </p:nvSpPr>
              <p:spPr>
                <a:xfrm>
                  <a:off x="872575" y="11412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1" name="Google Shape;5421;p16"/>
                <p:cNvSpPr/>
                <p:nvPr/>
              </p:nvSpPr>
              <p:spPr>
                <a:xfrm>
                  <a:off x="913950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2" name="Google Shape;5422;p16"/>
                <p:cNvSpPr/>
                <p:nvPr/>
              </p:nvSpPr>
              <p:spPr>
                <a:xfrm>
                  <a:off x="953700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3" name="Google Shape;5423;p16"/>
                <p:cNvSpPr/>
                <p:nvPr/>
              </p:nvSpPr>
              <p:spPr>
                <a:xfrm>
                  <a:off x="993450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3" y="387"/>
                        <a:pt x="389" y="300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4" name="Google Shape;5424;p16"/>
                <p:cNvSpPr/>
                <p:nvPr/>
              </p:nvSpPr>
              <p:spPr>
                <a:xfrm>
                  <a:off x="1033225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5" name="Google Shape;5425;p16"/>
                <p:cNvSpPr/>
                <p:nvPr/>
              </p:nvSpPr>
              <p:spPr>
                <a:xfrm>
                  <a:off x="1072975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6" name="Google Shape;5426;p16"/>
                <p:cNvSpPr/>
                <p:nvPr/>
              </p:nvSpPr>
              <p:spPr>
                <a:xfrm>
                  <a:off x="1112725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7" name="Google Shape;5427;p16"/>
                <p:cNvSpPr/>
                <p:nvPr/>
              </p:nvSpPr>
              <p:spPr>
                <a:xfrm>
                  <a:off x="1152500" y="1141200"/>
                  <a:ext cx="9700" cy="9675"/>
                </a:xfrm>
                <a:custGeom>
                  <a:rect b="b" l="l" r="r" t="t"/>
                  <a:pathLst>
                    <a:path extrusionOk="0" h="387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8" y="300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8" name="Google Shape;5428;p16"/>
                <p:cNvSpPr/>
                <p:nvPr/>
              </p:nvSpPr>
              <p:spPr>
                <a:xfrm>
                  <a:off x="1192275" y="1141200"/>
                  <a:ext cx="9675" cy="9675"/>
                </a:xfrm>
                <a:custGeom>
                  <a:rect b="b" l="l" r="r" t="t"/>
                  <a:pathLst>
                    <a:path extrusionOk="0" h="387" w="387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3" y="387"/>
                      </a:cubicBezTo>
                      <a:cubicBezTo>
                        <a:pt x="300" y="387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9" name="Google Shape;5429;p16"/>
                <p:cNvSpPr/>
                <p:nvPr/>
              </p:nvSpPr>
              <p:spPr>
                <a:xfrm>
                  <a:off x="1232025" y="1141200"/>
                  <a:ext cx="9675" cy="9675"/>
                </a:xfrm>
                <a:custGeom>
                  <a:rect b="b" l="l" r="r" t="t"/>
                  <a:pathLst>
                    <a:path extrusionOk="0" h="387" w="387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0" name="Google Shape;5430;p16"/>
                <p:cNvSpPr/>
                <p:nvPr/>
              </p:nvSpPr>
              <p:spPr>
                <a:xfrm>
                  <a:off x="236475" y="11070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1" name="Google Shape;5431;p16"/>
                <p:cNvSpPr/>
                <p:nvPr/>
              </p:nvSpPr>
              <p:spPr>
                <a:xfrm>
                  <a:off x="276225" y="11070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1"/>
                        <a:pt x="212" y="388"/>
                        <a:pt x="259" y="388"/>
                      </a:cubicBezTo>
                      <a:cubicBezTo>
                        <a:pt x="359" y="388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2" name="Google Shape;5432;p16"/>
                <p:cNvSpPr/>
                <p:nvPr/>
              </p:nvSpPr>
              <p:spPr>
                <a:xfrm>
                  <a:off x="317625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3" name="Google Shape;5433;p16"/>
                <p:cNvSpPr/>
                <p:nvPr/>
              </p:nvSpPr>
              <p:spPr>
                <a:xfrm>
                  <a:off x="355750" y="1107075"/>
                  <a:ext cx="11350" cy="9700"/>
                </a:xfrm>
                <a:custGeom>
                  <a:rect b="b" l="l" r="r" t="t"/>
                  <a:pathLst>
                    <a:path extrusionOk="0" h="388" w="454">
                      <a:moveTo>
                        <a:pt x="259" y="1"/>
                      </a:moveTo>
                      <a:cubicBezTo>
                        <a:pt x="87" y="1"/>
                        <a:pt x="0" y="209"/>
                        <a:pt x="123" y="331"/>
                      </a:cubicBezTo>
                      <a:cubicBezTo>
                        <a:pt x="162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4" name="Google Shape;5434;p16"/>
                <p:cNvSpPr/>
                <p:nvPr/>
              </p:nvSpPr>
              <p:spPr>
                <a:xfrm>
                  <a:off x="397125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5" name="Google Shape;5435;p16"/>
                <p:cNvSpPr/>
                <p:nvPr/>
              </p:nvSpPr>
              <p:spPr>
                <a:xfrm>
                  <a:off x="435250" y="11070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6" name="Google Shape;5436;p16"/>
                <p:cNvSpPr/>
                <p:nvPr/>
              </p:nvSpPr>
              <p:spPr>
                <a:xfrm>
                  <a:off x="475000" y="11070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7" name="Google Shape;5437;p16"/>
                <p:cNvSpPr/>
                <p:nvPr/>
              </p:nvSpPr>
              <p:spPr>
                <a:xfrm>
                  <a:off x="516425" y="11070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8" name="Google Shape;5438;p16"/>
                <p:cNvSpPr/>
                <p:nvPr/>
              </p:nvSpPr>
              <p:spPr>
                <a:xfrm>
                  <a:off x="554500" y="11070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9" name="Google Shape;5439;p16"/>
                <p:cNvSpPr/>
                <p:nvPr/>
              </p:nvSpPr>
              <p:spPr>
                <a:xfrm>
                  <a:off x="595925" y="11070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0" name="Google Shape;5440;p16"/>
                <p:cNvSpPr/>
                <p:nvPr/>
              </p:nvSpPr>
              <p:spPr>
                <a:xfrm>
                  <a:off x="634025" y="11070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1" name="Google Shape;5441;p16"/>
                <p:cNvSpPr/>
                <p:nvPr/>
              </p:nvSpPr>
              <p:spPr>
                <a:xfrm>
                  <a:off x="673775" y="11070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2" name="Google Shape;5442;p16"/>
                <p:cNvSpPr/>
                <p:nvPr/>
              </p:nvSpPr>
              <p:spPr>
                <a:xfrm>
                  <a:off x="715200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3" name="Google Shape;5443;p16"/>
                <p:cNvSpPr/>
                <p:nvPr/>
              </p:nvSpPr>
              <p:spPr>
                <a:xfrm>
                  <a:off x="753300" y="11070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4" name="Google Shape;5444;p16"/>
                <p:cNvSpPr/>
                <p:nvPr/>
              </p:nvSpPr>
              <p:spPr>
                <a:xfrm>
                  <a:off x="794700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5" name="Google Shape;5445;p16"/>
                <p:cNvSpPr/>
                <p:nvPr/>
              </p:nvSpPr>
              <p:spPr>
                <a:xfrm>
                  <a:off x="832825" y="11070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6" name="Google Shape;5446;p16"/>
                <p:cNvSpPr/>
                <p:nvPr/>
              </p:nvSpPr>
              <p:spPr>
                <a:xfrm>
                  <a:off x="872575" y="11070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7" name="Google Shape;5447;p16"/>
                <p:cNvSpPr/>
                <p:nvPr/>
              </p:nvSpPr>
              <p:spPr>
                <a:xfrm>
                  <a:off x="913950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8" name="Google Shape;5448;p16"/>
                <p:cNvSpPr/>
                <p:nvPr/>
              </p:nvSpPr>
              <p:spPr>
                <a:xfrm>
                  <a:off x="953700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9" name="Google Shape;5449;p16"/>
                <p:cNvSpPr/>
                <p:nvPr/>
              </p:nvSpPr>
              <p:spPr>
                <a:xfrm>
                  <a:off x="993450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0" name="Google Shape;5450;p16"/>
                <p:cNvSpPr/>
                <p:nvPr/>
              </p:nvSpPr>
              <p:spPr>
                <a:xfrm>
                  <a:off x="1033225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1" name="Google Shape;5451;p16"/>
                <p:cNvSpPr/>
                <p:nvPr/>
              </p:nvSpPr>
              <p:spPr>
                <a:xfrm>
                  <a:off x="1072975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2" name="Google Shape;5452;p16"/>
                <p:cNvSpPr/>
                <p:nvPr/>
              </p:nvSpPr>
              <p:spPr>
                <a:xfrm>
                  <a:off x="1112725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3" name="Google Shape;5453;p16"/>
                <p:cNvSpPr/>
                <p:nvPr/>
              </p:nvSpPr>
              <p:spPr>
                <a:xfrm>
                  <a:off x="1152500" y="11070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4" name="Google Shape;5454;p16"/>
                <p:cNvSpPr/>
                <p:nvPr/>
              </p:nvSpPr>
              <p:spPr>
                <a:xfrm>
                  <a:off x="1192275" y="11070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5" name="Google Shape;5455;p16"/>
                <p:cNvSpPr/>
                <p:nvPr/>
              </p:nvSpPr>
              <p:spPr>
                <a:xfrm>
                  <a:off x="1232025" y="11070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6" name="Google Shape;5456;p16"/>
                <p:cNvSpPr/>
                <p:nvPr/>
              </p:nvSpPr>
              <p:spPr>
                <a:xfrm>
                  <a:off x="236475" y="10729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7" name="Google Shape;5457;p16"/>
                <p:cNvSpPr/>
                <p:nvPr/>
              </p:nvSpPr>
              <p:spPr>
                <a:xfrm>
                  <a:off x="276225" y="10729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8" name="Google Shape;5458;p16"/>
                <p:cNvSpPr/>
                <p:nvPr/>
              </p:nvSpPr>
              <p:spPr>
                <a:xfrm>
                  <a:off x="317625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9" name="Google Shape;5459;p16"/>
                <p:cNvSpPr/>
                <p:nvPr/>
              </p:nvSpPr>
              <p:spPr>
                <a:xfrm>
                  <a:off x="355750" y="10729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0" name="Google Shape;5460;p16"/>
                <p:cNvSpPr/>
                <p:nvPr/>
              </p:nvSpPr>
              <p:spPr>
                <a:xfrm>
                  <a:off x="397125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1" name="Google Shape;5461;p16"/>
                <p:cNvSpPr/>
                <p:nvPr/>
              </p:nvSpPr>
              <p:spPr>
                <a:xfrm>
                  <a:off x="435250" y="10729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2" name="Google Shape;5462;p16"/>
                <p:cNvSpPr/>
                <p:nvPr/>
              </p:nvSpPr>
              <p:spPr>
                <a:xfrm>
                  <a:off x="475000" y="10729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3" name="Google Shape;5463;p16"/>
                <p:cNvSpPr/>
                <p:nvPr/>
              </p:nvSpPr>
              <p:spPr>
                <a:xfrm>
                  <a:off x="516425" y="10729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4" name="Google Shape;5464;p16"/>
                <p:cNvSpPr/>
                <p:nvPr/>
              </p:nvSpPr>
              <p:spPr>
                <a:xfrm>
                  <a:off x="554500" y="10729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5" name="Google Shape;5465;p16"/>
                <p:cNvSpPr/>
                <p:nvPr/>
              </p:nvSpPr>
              <p:spPr>
                <a:xfrm>
                  <a:off x="595925" y="10729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6" name="Google Shape;5466;p16"/>
                <p:cNvSpPr/>
                <p:nvPr/>
              </p:nvSpPr>
              <p:spPr>
                <a:xfrm>
                  <a:off x="634025" y="10729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7" name="Google Shape;5467;p16"/>
                <p:cNvSpPr/>
                <p:nvPr/>
              </p:nvSpPr>
              <p:spPr>
                <a:xfrm>
                  <a:off x="673775" y="10729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8" name="Google Shape;5468;p16"/>
                <p:cNvSpPr/>
                <p:nvPr/>
              </p:nvSpPr>
              <p:spPr>
                <a:xfrm>
                  <a:off x="715200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9" name="Google Shape;5469;p16"/>
                <p:cNvSpPr/>
                <p:nvPr/>
              </p:nvSpPr>
              <p:spPr>
                <a:xfrm>
                  <a:off x="753300" y="10729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0" name="Google Shape;5470;p16"/>
                <p:cNvSpPr/>
                <p:nvPr/>
              </p:nvSpPr>
              <p:spPr>
                <a:xfrm>
                  <a:off x="794700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1" name="Google Shape;5471;p16"/>
                <p:cNvSpPr/>
                <p:nvPr/>
              </p:nvSpPr>
              <p:spPr>
                <a:xfrm>
                  <a:off x="832825" y="10729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2" name="Google Shape;5472;p16"/>
                <p:cNvSpPr/>
                <p:nvPr/>
              </p:nvSpPr>
              <p:spPr>
                <a:xfrm>
                  <a:off x="872575" y="10729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1"/>
                      </a:moveTo>
                      <a:cubicBezTo>
                        <a:pt x="261" y="1"/>
                        <a:pt x="260" y="1"/>
                        <a:pt x="260" y="1"/>
                      </a:cubicBez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8"/>
                        <a:pt x="367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3" name="Google Shape;5473;p16"/>
                <p:cNvSpPr/>
                <p:nvPr/>
              </p:nvSpPr>
              <p:spPr>
                <a:xfrm>
                  <a:off x="913950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4" name="Google Shape;5474;p16"/>
                <p:cNvSpPr/>
                <p:nvPr/>
              </p:nvSpPr>
              <p:spPr>
                <a:xfrm>
                  <a:off x="953700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5" name="Google Shape;5475;p16"/>
                <p:cNvSpPr/>
                <p:nvPr/>
              </p:nvSpPr>
              <p:spPr>
                <a:xfrm>
                  <a:off x="993450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6" name="Google Shape;5476;p16"/>
                <p:cNvSpPr/>
                <p:nvPr/>
              </p:nvSpPr>
              <p:spPr>
                <a:xfrm>
                  <a:off x="1033225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7" name="Google Shape;5477;p16"/>
                <p:cNvSpPr/>
                <p:nvPr/>
              </p:nvSpPr>
              <p:spPr>
                <a:xfrm>
                  <a:off x="1072975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8" name="Google Shape;5478;p16"/>
                <p:cNvSpPr/>
                <p:nvPr/>
              </p:nvSpPr>
              <p:spPr>
                <a:xfrm>
                  <a:off x="1112725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9" name="Google Shape;5479;p16"/>
                <p:cNvSpPr/>
                <p:nvPr/>
              </p:nvSpPr>
              <p:spPr>
                <a:xfrm>
                  <a:off x="1152500" y="10729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0" name="Google Shape;5480;p16"/>
                <p:cNvSpPr/>
                <p:nvPr/>
              </p:nvSpPr>
              <p:spPr>
                <a:xfrm>
                  <a:off x="1192275" y="10729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1" name="Google Shape;5481;p16"/>
                <p:cNvSpPr/>
                <p:nvPr/>
              </p:nvSpPr>
              <p:spPr>
                <a:xfrm>
                  <a:off x="1232025" y="10729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2" name="Google Shape;5482;p16"/>
                <p:cNvSpPr/>
                <p:nvPr/>
              </p:nvSpPr>
              <p:spPr>
                <a:xfrm>
                  <a:off x="236475" y="10388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3" name="Google Shape;5483;p16"/>
                <p:cNvSpPr/>
                <p:nvPr/>
              </p:nvSpPr>
              <p:spPr>
                <a:xfrm>
                  <a:off x="276225" y="10388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10"/>
                        <a:pt x="124" y="331"/>
                      </a:cubicBezTo>
                      <a:cubicBezTo>
                        <a:pt x="163" y="371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4" name="Google Shape;5484;p16"/>
                <p:cNvSpPr/>
                <p:nvPr/>
              </p:nvSpPr>
              <p:spPr>
                <a:xfrm>
                  <a:off x="317625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5" name="Google Shape;5485;p16"/>
                <p:cNvSpPr/>
                <p:nvPr/>
              </p:nvSpPr>
              <p:spPr>
                <a:xfrm>
                  <a:off x="355750" y="10388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6" name="Google Shape;5486;p16"/>
                <p:cNvSpPr/>
                <p:nvPr/>
              </p:nvSpPr>
              <p:spPr>
                <a:xfrm>
                  <a:off x="397125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1"/>
                        <a:pt x="88" y="388"/>
                        <a:pt x="195" y="388"/>
                      </a:cubicBezTo>
                      <a:cubicBezTo>
                        <a:pt x="302" y="388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7" name="Google Shape;5487;p16"/>
                <p:cNvSpPr/>
                <p:nvPr/>
              </p:nvSpPr>
              <p:spPr>
                <a:xfrm>
                  <a:off x="435250" y="10388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8" name="Google Shape;5488;p16"/>
                <p:cNvSpPr/>
                <p:nvPr/>
              </p:nvSpPr>
              <p:spPr>
                <a:xfrm>
                  <a:off x="475000" y="10388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9" name="Google Shape;5489;p16"/>
                <p:cNvSpPr/>
                <p:nvPr/>
              </p:nvSpPr>
              <p:spPr>
                <a:xfrm>
                  <a:off x="516425" y="10388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3" y="388"/>
                      </a:cubicBezTo>
                      <a:cubicBezTo>
                        <a:pt x="301" y="388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0" name="Google Shape;5490;p16"/>
                <p:cNvSpPr/>
                <p:nvPr/>
              </p:nvSpPr>
              <p:spPr>
                <a:xfrm>
                  <a:off x="554500" y="10388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0"/>
                      </a:moveTo>
                      <a:cubicBezTo>
                        <a:pt x="87" y="0"/>
                        <a:pt x="1" y="210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1" name="Google Shape;5491;p16"/>
                <p:cNvSpPr/>
                <p:nvPr/>
              </p:nvSpPr>
              <p:spPr>
                <a:xfrm>
                  <a:off x="595925" y="10388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3" y="388"/>
                      </a:cubicBezTo>
                      <a:cubicBezTo>
                        <a:pt x="301" y="388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2" name="Google Shape;5492;p16"/>
                <p:cNvSpPr/>
                <p:nvPr/>
              </p:nvSpPr>
              <p:spPr>
                <a:xfrm>
                  <a:off x="634025" y="10388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3" name="Google Shape;5493;p16"/>
                <p:cNvSpPr/>
                <p:nvPr/>
              </p:nvSpPr>
              <p:spPr>
                <a:xfrm>
                  <a:off x="673775" y="10388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4" name="Google Shape;5494;p16"/>
                <p:cNvSpPr/>
                <p:nvPr/>
              </p:nvSpPr>
              <p:spPr>
                <a:xfrm>
                  <a:off x="715200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8"/>
                        <a:pt x="194" y="388"/>
                      </a:cubicBezTo>
                      <a:cubicBezTo>
                        <a:pt x="300" y="388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5" name="Google Shape;5495;p16"/>
                <p:cNvSpPr/>
                <p:nvPr/>
              </p:nvSpPr>
              <p:spPr>
                <a:xfrm>
                  <a:off x="753300" y="10388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6" name="Google Shape;5496;p16"/>
                <p:cNvSpPr/>
                <p:nvPr/>
              </p:nvSpPr>
              <p:spPr>
                <a:xfrm>
                  <a:off x="794700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0" y="388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7" name="Google Shape;5497;p16"/>
                <p:cNvSpPr/>
                <p:nvPr/>
              </p:nvSpPr>
              <p:spPr>
                <a:xfrm>
                  <a:off x="832825" y="10388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8" name="Google Shape;5498;p16"/>
                <p:cNvSpPr/>
                <p:nvPr/>
              </p:nvSpPr>
              <p:spPr>
                <a:xfrm>
                  <a:off x="872575" y="10388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9" name="Google Shape;5499;p16"/>
                <p:cNvSpPr/>
                <p:nvPr/>
              </p:nvSpPr>
              <p:spPr>
                <a:xfrm>
                  <a:off x="913950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5" y="388"/>
                      </a:cubicBezTo>
                      <a:cubicBezTo>
                        <a:pt x="302" y="388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0" name="Google Shape;5500;p16"/>
                <p:cNvSpPr/>
                <p:nvPr/>
              </p:nvSpPr>
              <p:spPr>
                <a:xfrm>
                  <a:off x="953700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8"/>
                        <a:pt x="195" y="388"/>
                      </a:cubicBezTo>
                      <a:cubicBezTo>
                        <a:pt x="302" y="388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1" name="Google Shape;5501;p16"/>
                <p:cNvSpPr/>
                <p:nvPr/>
              </p:nvSpPr>
              <p:spPr>
                <a:xfrm>
                  <a:off x="993450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8"/>
                        <a:pt x="195" y="388"/>
                      </a:cubicBezTo>
                      <a:cubicBezTo>
                        <a:pt x="303" y="388"/>
                        <a:pt x="389" y="301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2" name="Google Shape;5502;p16"/>
                <p:cNvSpPr/>
                <p:nvPr/>
              </p:nvSpPr>
              <p:spPr>
                <a:xfrm>
                  <a:off x="1033225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3" name="Google Shape;5503;p16"/>
                <p:cNvSpPr/>
                <p:nvPr/>
              </p:nvSpPr>
              <p:spPr>
                <a:xfrm>
                  <a:off x="1072975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4" name="Google Shape;5504;p16"/>
                <p:cNvSpPr/>
                <p:nvPr/>
              </p:nvSpPr>
              <p:spPr>
                <a:xfrm>
                  <a:off x="1112725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5" name="Google Shape;5505;p16"/>
                <p:cNvSpPr/>
                <p:nvPr/>
              </p:nvSpPr>
              <p:spPr>
                <a:xfrm>
                  <a:off x="1152500" y="10388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3" y="388"/>
                      </a:cubicBezTo>
                      <a:cubicBezTo>
                        <a:pt x="301" y="388"/>
                        <a:pt x="388" y="301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6" name="Google Shape;5506;p16"/>
                <p:cNvSpPr/>
                <p:nvPr/>
              </p:nvSpPr>
              <p:spPr>
                <a:xfrm>
                  <a:off x="1192275" y="10388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8"/>
                        <a:pt x="193" y="388"/>
                      </a:cubicBezTo>
                      <a:cubicBezTo>
                        <a:pt x="300" y="388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7" name="Google Shape;5507;p16"/>
                <p:cNvSpPr/>
                <p:nvPr/>
              </p:nvSpPr>
              <p:spPr>
                <a:xfrm>
                  <a:off x="1232025" y="10388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0" y="388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8" name="Google Shape;5508;p16"/>
                <p:cNvSpPr/>
                <p:nvPr/>
              </p:nvSpPr>
              <p:spPr>
                <a:xfrm>
                  <a:off x="236475" y="10048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9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9" name="Google Shape;5509;p16"/>
                <p:cNvSpPr/>
                <p:nvPr/>
              </p:nvSpPr>
              <p:spPr>
                <a:xfrm>
                  <a:off x="276225" y="1004800"/>
                  <a:ext cx="11375" cy="9700"/>
                </a:xfrm>
                <a:custGeom>
                  <a:rect b="b" l="l" r="r" t="t"/>
                  <a:pathLst>
                    <a:path extrusionOk="0" h="388" w="455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8"/>
                        <a:pt x="369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0" name="Google Shape;5510;p16"/>
                <p:cNvSpPr/>
                <p:nvPr/>
              </p:nvSpPr>
              <p:spPr>
                <a:xfrm>
                  <a:off x="317625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1" name="Google Shape;5511;p16"/>
                <p:cNvSpPr/>
                <p:nvPr/>
              </p:nvSpPr>
              <p:spPr>
                <a:xfrm>
                  <a:off x="355750" y="10047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8"/>
                        <a:pt x="121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2" y="311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2" name="Google Shape;5512;p16"/>
                <p:cNvSpPr/>
                <p:nvPr/>
              </p:nvSpPr>
              <p:spPr>
                <a:xfrm>
                  <a:off x="397125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0"/>
                        <a:pt x="88" y="388"/>
                        <a:pt x="195" y="388"/>
                      </a:cubicBezTo>
                      <a:cubicBezTo>
                        <a:pt x="302" y="388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3" name="Google Shape;5513;p16"/>
                <p:cNvSpPr/>
                <p:nvPr/>
              </p:nvSpPr>
              <p:spPr>
                <a:xfrm>
                  <a:off x="435250" y="10048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4" name="Google Shape;5514;p16"/>
                <p:cNvSpPr/>
                <p:nvPr/>
              </p:nvSpPr>
              <p:spPr>
                <a:xfrm>
                  <a:off x="475025" y="1004800"/>
                  <a:ext cx="11325" cy="9725"/>
                </a:xfrm>
                <a:custGeom>
                  <a:rect b="b" l="l" r="r" t="t"/>
                  <a:pathLst>
                    <a:path extrusionOk="0" h="389" w="453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5" name="Google Shape;5515;p16"/>
                <p:cNvSpPr/>
                <p:nvPr/>
              </p:nvSpPr>
              <p:spPr>
                <a:xfrm>
                  <a:off x="516425" y="10047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3" y="388"/>
                      </a:cubicBezTo>
                      <a:cubicBezTo>
                        <a:pt x="301" y="388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6" name="Google Shape;5516;p16"/>
                <p:cNvSpPr/>
                <p:nvPr/>
              </p:nvSpPr>
              <p:spPr>
                <a:xfrm>
                  <a:off x="554525" y="10048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7" name="Google Shape;5517;p16"/>
                <p:cNvSpPr/>
                <p:nvPr/>
              </p:nvSpPr>
              <p:spPr>
                <a:xfrm>
                  <a:off x="595925" y="10047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3" y="388"/>
                      </a:cubicBezTo>
                      <a:cubicBezTo>
                        <a:pt x="301" y="388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8" name="Google Shape;5518;p16"/>
                <p:cNvSpPr/>
                <p:nvPr/>
              </p:nvSpPr>
              <p:spPr>
                <a:xfrm>
                  <a:off x="634025" y="10048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4" y="1"/>
                      </a:moveTo>
                      <a:cubicBezTo>
                        <a:pt x="263" y="1"/>
                        <a:pt x="262" y="1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5"/>
                      </a:cubicBezTo>
                      <a:cubicBezTo>
                        <a:pt x="455" y="88"/>
                        <a:pt x="368" y="1"/>
                        <a:pt x="26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9" name="Google Shape;5519;p16"/>
                <p:cNvSpPr/>
                <p:nvPr/>
              </p:nvSpPr>
              <p:spPr>
                <a:xfrm>
                  <a:off x="673775" y="10048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0" name="Google Shape;5520;p16"/>
                <p:cNvSpPr/>
                <p:nvPr/>
              </p:nvSpPr>
              <p:spPr>
                <a:xfrm>
                  <a:off x="715200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8"/>
                        <a:pt x="194" y="388"/>
                      </a:cubicBezTo>
                      <a:cubicBezTo>
                        <a:pt x="300" y="388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1" name="Google Shape;5521;p16"/>
                <p:cNvSpPr/>
                <p:nvPr/>
              </p:nvSpPr>
              <p:spPr>
                <a:xfrm>
                  <a:off x="753300" y="10048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2" name="Google Shape;5522;p16"/>
                <p:cNvSpPr/>
                <p:nvPr/>
              </p:nvSpPr>
              <p:spPr>
                <a:xfrm>
                  <a:off x="794700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0" y="388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3" name="Google Shape;5523;p16"/>
                <p:cNvSpPr/>
                <p:nvPr/>
              </p:nvSpPr>
              <p:spPr>
                <a:xfrm>
                  <a:off x="832825" y="10048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4" name="Google Shape;5524;p16"/>
                <p:cNvSpPr/>
                <p:nvPr/>
              </p:nvSpPr>
              <p:spPr>
                <a:xfrm>
                  <a:off x="872575" y="10048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1"/>
                      </a:moveTo>
                      <a:cubicBezTo>
                        <a:pt x="261" y="1"/>
                        <a:pt x="261" y="1"/>
                        <a:pt x="260" y="1"/>
                      </a:cubicBezTo>
                      <a:cubicBezTo>
                        <a:pt x="259" y="1"/>
                        <a:pt x="258" y="1"/>
                        <a:pt x="258" y="1"/>
                      </a:cubicBezTo>
                      <a:cubicBezTo>
                        <a:pt x="86" y="1"/>
                        <a:pt x="1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5" name="Google Shape;5525;p16"/>
                <p:cNvSpPr/>
                <p:nvPr/>
              </p:nvSpPr>
              <p:spPr>
                <a:xfrm>
                  <a:off x="913950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5" y="388"/>
                      </a:cubicBezTo>
                      <a:cubicBezTo>
                        <a:pt x="302" y="388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6" name="Google Shape;5526;p16"/>
                <p:cNvSpPr/>
                <p:nvPr/>
              </p:nvSpPr>
              <p:spPr>
                <a:xfrm>
                  <a:off x="953700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8"/>
                        <a:pt x="195" y="388"/>
                      </a:cubicBezTo>
                      <a:cubicBezTo>
                        <a:pt x="302" y="388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7" name="Google Shape;5527;p16"/>
                <p:cNvSpPr/>
                <p:nvPr/>
              </p:nvSpPr>
              <p:spPr>
                <a:xfrm>
                  <a:off x="993450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8"/>
                        <a:pt x="195" y="388"/>
                      </a:cubicBezTo>
                      <a:cubicBezTo>
                        <a:pt x="303" y="388"/>
                        <a:pt x="389" y="300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8" name="Google Shape;5528;p16"/>
                <p:cNvSpPr/>
                <p:nvPr/>
              </p:nvSpPr>
              <p:spPr>
                <a:xfrm>
                  <a:off x="1033225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9" name="Google Shape;5529;p16"/>
                <p:cNvSpPr/>
                <p:nvPr/>
              </p:nvSpPr>
              <p:spPr>
                <a:xfrm>
                  <a:off x="1072975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0" name="Google Shape;5530;p16"/>
                <p:cNvSpPr/>
                <p:nvPr/>
              </p:nvSpPr>
              <p:spPr>
                <a:xfrm>
                  <a:off x="1112725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1" name="Google Shape;5531;p16"/>
                <p:cNvSpPr/>
                <p:nvPr/>
              </p:nvSpPr>
              <p:spPr>
                <a:xfrm>
                  <a:off x="1152500" y="10047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3" y="388"/>
                      </a:cubicBezTo>
                      <a:cubicBezTo>
                        <a:pt x="301" y="388"/>
                        <a:pt x="388" y="300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2" name="Google Shape;5532;p16"/>
                <p:cNvSpPr/>
                <p:nvPr/>
              </p:nvSpPr>
              <p:spPr>
                <a:xfrm>
                  <a:off x="1192275" y="10047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8"/>
                        <a:pt x="193" y="388"/>
                      </a:cubicBezTo>
                      <a:cubicBezTo>
                        <a:pt x="300" y="388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3" name="Google Shape;5533;p16"/>
                <p:cNvSpPr/>
                <p:nvPr/>
              </p:nvSpPr>
              <p:spPr>
                <a:xfrm>
                  <a:off x="1232025" y="10047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0" y="388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4" name="Google Shape;5534;p16"/>
                <p:cNvSpPr/>
                <p:nvPr/>
              </p:nvSpPr>
              <p:spPr>
                <a:xfrm>
                  <a:off x="276225" y="970700"/>
                  <a:ext cx="11375" cy="9700"/>
                </a:xfrm>
                <a:custGeom>
                  <a:rect b="b" l="l" r="r" t="t"/>
                  <a:pathLst>
                    <a:path extrusionOk="0" h="388" w="455">
                      <a:moveTo>
                        <a:pt x="260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7"/>
                        <a:pt x="259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5" name="Google Shape;5535;p16"/>
                <p:cNvSpPr/>
                <p:nvPr/>
              </p:nvSpPr>
              <p:spPr>
                <a:xfrm>
                  <a:off x="317625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6" name="Google Shape;5536;p16"/>
                <p:cNvSpPr/>
                <p:nvPr/>
              </p:nvSpPr>
              <p:spPr>
                <a:xfrm>
                  <a:off x="355750" y="97065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7" y="389"/>
                        <a:pt x="452" y="312"/>
                        <a:pt x="453" y="196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7" name="Google Shape;5537;p16"/>
                <p:cNvSpPr/>
                <p:nvPr/>
              </p:nvSpPr>
              <p:spPr>
                <a:xfrm>
                  <a:off x="397125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8" name="Google Shape;5538;p16"/>
                <p:cNvSpPr/>
                <p:nvPr/>
              </p:nvSpPr>
              <p:spPr>
                <a:xfrm>
                  <a:off x="435250" y="9707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9" name="Google Shape;5539;p16"/>
                <p:cNvSpPr/>
                <p:nvPr/>
              </p:nvSpPr>
              <p:spPr>
                <a:xfrm>
                  <a:off x="475000" y="9707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0" name="Google Shape;5540;p16"/>
                <p:cNvSpPr/>
                <p:nvPr/>
              </p:nvSpPr>
              <p:spPr>
                <a:xfrm>
                  <a:off x="516425" y="9706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1" name="Google Shape;5541;p16"/>
                <p:cNvSpPr/>
                <p:nvPr/>
              </p:nvSpPr>
              <p:spPr>
                <a:xfrm>
                  <a:off x="554500" y="9707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2" name="Google Shape;5542;p16"/>
                <p:cNvSpPr/>
                <p:nvPr/>
              </p:nvSpPr>
              <p:spPr>
                <a:xfrm>
                  <a:off x="595925" y="9706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3" name="Google Shape;5543;p16"/>
                <p:cNvSpPr/>
                <p:nvPr/>
              </p:nvSpPr>
              <p:spPr>
                <a:xfrm>
                  <a:off x="634025" y="9707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4" name="Google Shape;5544;p16"/>
                <p:cNvSpPr/>
                <p:nvPr/>
              </p:nvSpPr>
              <p:spPr>
                <a:xfrm>
                  <a:off x="673775" y="9707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5" name="Google Shape;5545;p16"/>
                <p:cNvSpPr/>
                <p:nvPr/>
              </p:nvSpPr>
              <p:spPr>
                <a:xfrm>
                  <a:off x="715200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6" name="Google Shape;5546;p16"/>
                <p:cNvSpPr/>
                <p:nvPr/>
              </p:nvSpPr>
              <p:spPr>
                <a:xfrm>
                  <a:off x="753300" y="9707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7" name="Google Shape;5547;p16"/>
                <p:cNvSpPr/>
                <p:nvPr/>
              </p:nvSpPr>
              <p:spPr>
                <a:xfrm>
                  <a:off x="794700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8" name="Google Shape;5548;p16"/>
                <p:cNvSpPr/>
                <p:nvPr/>
              </p:nvSpPr>
              <p:spPr>
                <a:xfrm>
                  <a:off x="832825" y="9707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9" name="Google Shape;5549;p16"/>
                <p:cNvSpPr/>
                <p:nvPr/>
              </p:nvSpPr>
              <p:spPr>
                <a:xfrm>
                  <a:off x="872575" y="9707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0" name="Google Shape;5550;p16"/>
                <p:cNvSpPr/>
                <p:nvPr/>
              </p:nvSpPr>
              <p:spPr>
                <a:xfrm>
                  <a:off x="913950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1" name="Google Shape;5551;p16"/>
                <p:cNvSpPr/>
                <p:nvPr/>
              </p:nvSpPr>
              <p:spPr>
                <a:xfrm>
                  <a:off x="953700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2" name="Google Shape;5552;p16"/>
                <p:cNvSpPr/>
                <p:nvPr/>
              </p:nvSpPr>
              <p:spPr>
                <a:xfrm>
                  <a:off x="993450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3" name="Google Shape;5553;p16"/>
                <p:cNvSpPr/>
                <p:nvPr/>
              </p:nvSpPr>
              <p:spPr>
                <a:xfrm>
                  <a:off x="1033225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4" name="Google Shape;5554;p16"/>
                <p:cNvSpPr/>
                <p:nvPr/>
              </p:nvSpPr>
              <p:spPr>
                <a:xfrm>
                  <a:off x="1072975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5" name="Google Shape;5555;p16"/>
                <p:cNvSpPr/>
                <p:nvPr/>
              </p:nvSpPr>
              <p:spPr>
                <a:xfrm>
                  <a:off x="1112725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6" name="Google Shape;5556;p16"/>
                <p:cNvSpPr/>
                <p:nvPr/>
              </p:nvSpPr>
              <p:spPr>
                <a:xfrm>
                  <a:off x="1152500" y="9706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7" name="Google Shape;5557;p16"/>
                <p:cNvSpPr/>
                <p:nvPr/>
              </p:nvSpPr>
              <p:spPr>
                <a:xfrm>
                  <a:off x="1192275" y="9706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8" name="Google Shape;5558;p16"/>
                <p:cNvSpPr/>
                <p:nvPr/>
              </p:nvSpPr>
              <p:spPr>
                <a:xfrm>
                  <a:off x="1232025" y="9706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9" name="Google Shape;5559;p16"/>
                <p:cNvSpPr/>
                <p:nvPr/>
              </p:nvSpPr>
              <p:spPr>
                <a:xfrm>
                  <a:off x="276225" y="936600"/>
                  <a:ext cx="11375" cy="9700"/>
                </a:xfrm>
                <a:custGeom>
                  <a:rect b="b" l="l" r="r" t="t"/>
                  <a:pathLst>
                    <a:path extrusionOk="0" h="388" w="455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7"/>
                        <a:pt x="259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0" name="Google Shape;5560;p16"/>
                <p:cNvSpPr/>
                <p:nvPr/>
              </p:nvSpPr>
              <p:spPr>
                <a:xfrm>
                  <a:off x="317625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1" name="Google Shape;5561;p16"/>
                <p:cNvSpPr/>
                <p:nvPr/>
              </p:nvSpPr>
              <p:spPr>
                <a:xfrm>
                  <a:off x="355750" y="9365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7" y="389"/>
                        <a:pt x="452" y="312"/>
                        <a:pt x="453" y="196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2" name="Google Shape;5562;p16"/>
                <p:cNvSpPr/>
                <p:nvPr/>
              </p:nvSpPr>
              <p:spPr>
                <a:xfrm>
                  <a:off x="397125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3" name="Google Shape;5563;p16"/>
                <p:cNvSpPr/>
                <p:nvPr/>
              </p:nvSpPr>
              <p:spPr>
                <a:xfrm>
                  <a:off x="435250" y="9366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4" name="Google Shape;5564;p16"/>
                <p:cNvSpPr/>
                <p:nvPr/>
              </p:nvSpPr>
              <p:spPr>
                <a:xfrm>
                  <a:off x="475025" y="936600"/>
                  <a:ext cx="11325" cy="9725"/>
                </a:xfrm>
                <a:custGeom>
                  <a:rect b="b" l="l" r="r" t="t"/>
                  <a:pathLst>
                    <a:path extrusionOk="0" h="389" w="453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5" name="Google Shape;5565;p16"/>
                <p:cNvSpPr/>
                <p:nvPr/>
              </p:nvSpPr>
              <p:spPr>
                <a:xfrm>
                  <a:off x="516425" y="9365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6" name="Google Shape;5566;p16"/>
                <p:cNvSpPr/>
                <p:nvPr/>
              </p:nvSpPr>
              <p:spPr>
                <a:xfrm>
                  <a:off x="554525" y="9366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8"/>
                        <a:pt x="123" y="331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7" name="Google Shape;5567;p16"/>
                <p:cNvSpPr/>
                <p:nvPr/>
              </p:nvSpPr>
              <p:spPr>
                <a:xfrm>
                  <a:off x="595925" y="9365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8" name="Google Shape;5568;p16"/>
                <p:cNvSpPr/>
                <p:nvPr/>
              </p:nvSpPr>
              <p:spPr>
                <a:xfrm>
                  <a:off x="634025" y="9366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8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5" y="194"/>
                      </a:cubicBezTo>
                      <a:cubicBezTo>
                        <a:pt x="455" y="87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9" name="Google Shape;5569;p16"/>
                <p:cNvSpPr/>
                <p:nvPr/>
              </p:nvSpPr>
              <p:spPr>
                <a:xfrm>
                  <a:off x="673775" y="9366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0" name="Google Shape;5570;p16"/>
                <p:cNvSpPr/>
                <p:nvPr/>
              </p:nvSpPr>
              <p:spPr>
                <a:xfrm>
                  <a:off x="715200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1" name="Google Shape;5571;p16"/>
                <p:cNvSpPr/>
                <p:nvPr/>
              </p:nvSpPr>
              <p:spPr>
                <a:xfrm>
                  <a:off x="753300" y="9366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2" name="Google Shape;5572;p16"/>
                <p:cNvSpPr/>
                <p:nvPr/>
              </p:nvSpPr>
              <p:spPr>
                <a:xfrm>
                  <a:off x="794700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3" name="Google Shape;5573;p16"/>
                <p:cNvSpPr/>
                <p:nvPr/>
              </p:nvSpPr>
              <p:spPr>
                <a:xfrm>
                  <a:off x="832825" y="9366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4" name="Google Shape;5574;p16"/>
                <p:cNvSpPr/>
                <p:nvPr/>
              </p:nvSpPr>
              <p:spPr>
                <a:xfrm>
                  <a:off x="872575" y="9366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1" y="0"/>
                        <a:pt x="260" y="0"/>
                      </a:cubicBezTo>
                      <a:cubicBezTo>
                        <a:pt x="259" y="0"/>
                        <a:pt x="258" y="0"/>
                        <a:pt x="258" y="0"/>
                      </a:cubicBezTo>
                      <a:cubicBezTo>
                        <a:pt x="86" y="0"/>
                        <a:pt x="1" y="208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5" name="Google Shape;5575;p16"/>
                <p:cNvSpPr/>
                <p:nvPr/>
              </p:nvSpPr>
              <p:spPr>
                <a:xfrm>
                  <a:off x="913950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6" name="Google Shape;5576;p16"/>
                <p:cNvSpPr/>
                <p:nvPr/>
              </p:nvSpPr>
              <p:spPr>
                <a:xfrm>
                  <a:off x="953700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7" name="Google Shape;5577;p16"/>
                <p:cNvSpPr/>
                <p:nvPr/>
              </p:nvSpPr>
              <p:spPr>
                <a:xfrm>
                  <a:off x="993450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8" name="Google Shape;5578;p16"/>
                <p:cNvSpPr/>
                <p:nvPr/>
              </p:nvSpPr>
              <p:spPr>
                <a:xfrm>
                  <a:off x="1033225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9" name="Google Shape;5579;p16"/>
                <p:cNvSpPr/>
                <p:nvPr/>
              </p:nvSpPr>
              <p:spPr>
                <a:xfrm>
                  <a:off x="1072975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0" name="Google Shape;5580;p16"/>
                <p:cNvSpPr/>
                <p:nvPr/>
              </p:nvSpPr>
              <p:spPr>
                <a:xfrm>
                  <a:off x="1112725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1" name="Google Shape;5581;p16"/>
                <p:cNvSpPr/>
                <p:nvPr/>
              </p:nvSpPr>
              <p:spPr>
                <a:xfrm>
                  <a:off x="1152500" y="9365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2" name="Google Shape;5582;p16"/>
                <p:cNvSpPr/>
                <p:nvPr/>
              </p:nvSpPr>
              <p:spPr>
                <a:xfrm>
                  <a:off x="1192275" y="9365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3" name="Google Shape;5583;p16"/>
                <p:cNvSpPr/>
                <p:nvPr/>
              </p:nvSpPr>
              <p:spPr>
                <a:xfrm>
                  <a:off x="1232025" y="9365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4" name="Google Shape;5584;p16"/>
                <p:cNvSpPr/>
                <p:nvPr/>
              </p:nvSpPr>
              <p:spPr>
                <a:xfrm>
                  <a:off x="276225" y="902475"/>
                  <a:ext cx="11375" cy="9700"/>
                </a:xfrm>
                <a:custGeom>
                  <a:rect b="b" l="l" r="r" t="t"/>
                  <a:pathLst>
                    <a:path extrusionOk="0" h="388" w="455">
                      <a:moveTo>
                        <a:pt x="260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5" name="Google Shape;5585;p16"/>
                <p:cNvSpPr/>
                <p:nvPr/>
              </p:nvSpPr>
              <p:spPr>
                <a:xfrm>
                  <a:off x="317625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6" name="Google Shape;5586;p16"/>
                <p:cNvSpPr/>
                <p:nvPr/>
              </p:nvSpPr>
              <p:spPr>
                <a:xfrm>
                  <a:off x="355750" y="9024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3" y="312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7" name="Google Shape;5587;p16"/>
                <p:cNvSpPr/>
                <p:nvPr/>
              </p:nvSpPr>
              <p:spPr>
                <a:xfrm>
                  <a:off x="397125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8" name="Google Shape;5588;p16"/>
                <p:cNvSpPr/>
                <p:nvPr/>
              </p:nvSpPr>
              <p:spPr>
                <a:xfrm>
                  <a:off x="435250" y="9024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9" name="Google Shape;5589;p16"/>
                <p:cNvSpPr/>
                <p:nvPr/>
              </p:nvSpPr>
              <p:spPr>
                <a:xfrm>
                  <a:off x="475000" y="9024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0" name="Google Shape;5590;p16"/>
                <p:cNvSpPr/>
                <p:nvPr/>
              </p:nvSpPr>
              <p:spPr>
                <a:xfrm>
                  <a:off x="516425" y="9024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1" name="Google Shape;5591;p16"/>
                <p:cNvSpPr/>
                <p:nvPr/>
              </p:nvSpPr>
              <p:spPr>
                <a:xfrm>
                  <a:off x="554500" y="9024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2" name="Google Shape;5592;p16"/>
                <p:cNvSpPr/>
                <p:nvPr/>
              </p:nvSpPr>
              <p:spPr>
                <a:xfrm>
                  <a:off x="595925" y="9024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3" name="Google Shape;5593;p16"/>
                <p:cNvSpPr/>
                <p:nvPr/>
              </p:nvSpPr>
              <p:spPr>
                <a:xfrm>
                  <a:off x="634025" y="9024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4" name="Google Shape;5594;p16"/>
                <p:cNvSpPr/>
                <p:nvPr/>
              </p:nvSpPr>
              <p:spPr>
                <a:xfrm>
                  <a:off x="673775" y="9024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5" name="Google Shape;5595;p16"/>
                <p:cNvSpPr/>
                <p:nvPr/>
              </p:nvSpPr>
              <p:spPr>
                <a:xfrm>
                  <a:off x="715200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6" name="Google Shape;5596;p16"/>
                <p:cNvSpPr/>
                <p:nvPr/>
              </p:nvSpPr>
              <p:spPr>
                <a:xfrm>
                  <a:off x="753300" y="9024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7" name="Google Shape;5597;p16"/>
                <p:cNvSpPr/>
                <p:nvPr/>
              </p:nvSpPr>
              <p:spPr>
                <a:xfrm>
                  <a:off x="794700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8" name="Google Shape;5598;p16"/>
                <p:cNvSpPr/>
                <p:nvPr/>
              </p:nvSpPr>
              <p:spPr>
                <a:xfrm>
                  <a:off x="832825" y="9024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9" name="Google Shape;5599;p16"/>
                <p:cNvSpPr/>
                <p:nvPr/>
              </p:nvSpPr>
              <p:spPr>
                <a:xfrm>
                  <a:off x="872575" y="9024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0" name="Google Shape;5600;p16"/>
                <p:cNvSpPr/>
                <p:nvPr/>
              </p:nvSpPr>
              <p:spPr>
                <a:xfrm>
                  <a:off x="913950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1" name="Google Shape;5601;p16"/>
                <p:cNvSpPr/>
                <p:nvPr/>
              </p:nvSpPr>
              <p:spPr>
                <a:xfrm>
                  <a:off x="953700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2" name="Google Shape;5602;p16"/>
                <p:cNvSpPr/>
                <p:nvPr/>
              </p:nvSpPr>
              <p:spPr>
                <a:xfrm>
                  <a:off x="993450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3" name="Google Shape;5603;p16"/>
                <p:cNvSpPr/>
                <p:nvPr/>
              </p:nvSpPr>
              <p:spPr>
                <a:xfrm>
                  <a:off x="1033225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4" name="Google Shape;5604;p16"/>
                <p:cNvSpPr/>
                <p:nvPr/>
              </p:nvSpPr>
              <p:spPr>
                <a:xfrm>
                  <a:off x="1072975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5" name="Google Shape;5605;p16"/>
                <p:cNvSpPr/>
                <p:nvPr/>
              </p:nvSpPr>
              <p:spPr>
                <a:xfrm>
                  <a:off x="1112725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6" name="Google Shape;5606;p16"/>
                <p:cNvSpPr/>
                <p:nvPr/>
              </p:nvSpPr>
              <p:spPr>
                <a:xfrm>
                  <a:off x="1152500" y="9024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7" name="Google Shape;5607;p16"/>
                <p:cNvSpPr/>
                <p:nvPr/>
              </p:nvSpPr>
              <p:spPr>
                <a:xfrm>
                  <a:off x="1192275" y="9024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8" name="Google Shape;5608;p16"/>
                <p:cNvSpPr/>
                <p:nvPr/>
              </p:nvSpPr>
              <p:spPr>
                <a:xfrm>
                  <a:off x="1232025" y="9024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9" name="Google Shape;5609;p16"/>
                <p:cNvSpPr/>
                <p:nvPr/>
              </p:nvSpPr>
              <p:spPr>
                <a:xfrm>
                  <a:off x="276225" y="868375"/>
                  <a:ext cx="11375" cy="9700"/>
                </a:xfrm>
                <a:custGeom>
                  <a:rect b="b" l="l" r="r" t="t"/>
                  <a:pathLst>
                    <a:path extrusionOk="0" h="388" w="455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0" name="Google Shape;5610;p16"/>
                <p:cNvSpPr/>
                <p:nvPr/>
              </p:nvSpPr>
              <p:spPr>
                <a:xfrm>
                  <a:off x="317625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1" name="Google Shape;5611;p16"/>
                <p:cNvSpPr/>
                <p:nvPr/>
              </p:nvSpPr>
              <p:spPr>
                <a:xfrm>
                  <a:off x="355750" y="8683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2" name="Google Shape;5612;p16"/>
                <p:cNvSpPr/>
                <p:nvPr/>
              </p:nvSpPr>
              <p:spPr>
                <a:xfrm>
                  <a:off x="397125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8" y="0"/>
                        <a:pt x="1" y="88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3" name="Google Shape;5613;p16"/>
                <p:cNvSpPr/>
                <p:nvPr/>
              </p:nvSpPr>
              <p:spPr>
                <a:xfrm>
                  <a:off x="435250" y="8683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4" name="Google Shape;5614;p16"/>
                <p:cNvSpPr/>
                <p:nvPr/>
              </p:nvSpPr>
              <p:spPr>
                <a:xfrm>
                  <a:off x="475000" y="8683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5" name="Google Shape;5615;p16"/>
                <p:cNvSpPr/>
                <p:nvPr/>
              </p:nvSpPr>
              <p:spPr>
                <a:xfrm>
                  <a:off x="516425" y="8683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6" name="Google Shape;5616;p16"/>
                <p:cNvSpPr/>
                <p:nvPr/>
              </p:nvSpPr>
              <p:spPr>
                <a:xfrm>
                  <a:off x="554500" y="8683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7" name="Google Shape;5617;p16"/>
                <p:cNvSpPr/>
                <p:nvPr/>
              </p:nvSpPr>
              <p:spPr>
                <a:xfrm>
                  <a:off x="595925" y="8683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8" name="Google Shape;5618;p16"/>
                <p:cNvSpPr/>
                <p:nvPr/>
              </p:nvSpPr>
              <p:spPr>
                <a:xfrm>
                  <a:off x="634025" y="8683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3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9" name="Google Shape;5619;p16"/>
                <p:cNvSpPr/>
                <p:nvPr/>
              </p:nvSpPr>
              <p:spPr>
                <a:xfrm>
                  <a:off x="673775" y="8683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3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0" name="Google Shape;5620;p16"/>
                <p:cNvSpPr/>
                <p:nvPr/>
              </p:nvSpPr>
              <p:spPr>
                <a:xfrm>
                  <a:off x="715200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1" name="Google Shape;5621;p16"/>
                <p:cNvSpPr/>
                <p:nvPr/>
              </p:nvSpPr>
              <p:spPr>
                <a:xfrm>
                  <a:off x="753300" y="8683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2" name="Google Shape;5622;p16"/>
                <p:cNvSpPr/>
                <p:nvPr/>
              </p:nvSpPr>
              <p:spPr>
                <a:xfrm>
                  <a:off x="794700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3" name="Google Shape;5623;p16"/>
                <p:cNvSpPr/>
                <p:nvPr/>
              </p:nvSpPr>
              <p:spPr>
                <a:xfrm>
                  <a:off x="832825" y="8683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6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4" name="Google Shape;5624;p16"/>
                <p:cNvSpPr/>
                <p:nvPr/>
              </p:nvSpPr>
              <p:spPr>
                <a:xfrm>
                  <a:off x="872575" y="8683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5" name="Google Shape;5625;p16"/>
                <p:cNvSpPr/>
                <p:nvPr/>
              </p:nvSpPr>
              <p:spPr>
                <a:xfrm>
                  <a:off x="913950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6" name="Google Shape;5626;p16"/>
                <p:cNvSpPr/>
                <p:nvPr/>
              </p:nvSpPr>
              <p:spPr>
                <a:xfrm>
                  <a:off x="953700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7" name="Google Shape;5627;p16"/>
                <p:cNvSpPr/>
                <p:nvPr/>
              </p:nvSpPr>
              <p:spPr>
                <a:xfrm>
                  <a:off x="993450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8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8" name="Google Shape;5628;p16"/>
                <p:cNvSpPr/>
                <p:nvPr/>
              </p:nvSpPr>
              <p:spPr>
                <a:xfrm>
                  <a:off x="1033225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9" name="Google Shape;5629;p16"/>
                <p:cNvSpPr/>
                <p:nvPr/>
              </p:nvSpPr>
              <p:spPr>
                <a:xfrm>
                  <a:off x="1072975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0" name="Google Shape;5630;p16"/>
                <p:cNvSpPr/>
                <p:nvPr/>
              </p:nvSpPr>
              <p:spPr>
                <a:xfrm>
                  <a:off x="1112725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1" name="Google Shape;5631;p16"/>
                <p:cNvSpPr/>
                <p:nvPr/>
              </p:nvSpPr>
              <p:spPr>
                <a:xfrm>
                  <a:off x="1152500" y="8683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2" name="Google Shape;5632;p16"/>
                <p:cNvSpPr/>
                <p:nvPr/>
              </p:nvSpPr>
              <p:spPr>
                <a:xfrm>
                  <a:off x="1192275" y="8683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3" name="Google Shape;5633;p16"/>
                <p:cNvSpPr/>
                <p:nvPr/>
              </p:nvSpPr>
              <p:spPr>
                <a:xfrm>
                  <a:off x="1232025" y="8683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4" name="Google Shape;5634;p16"/>
                <p:cNvSpPr/>
                <p:nvPr/>
              </p:nvSpPr>
              <p:spPr>
                <a:xfrm>
                  <a:off x="317625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5" name="Google Shape;5635;p16"/>
                <p:cNvSpPr/>
                <p:nvPr/>
              </p:nvSpPr>
              <p:spPr>
                <a:xfrm>
                  <a:off x="355750" y="834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2"/>
                        <a:pt x="453" y="196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6" name="Google Shape;5636;p16"/>
                <p:cNvSpPr/>
                <p:nvPr/>
              </p:nvSpPr>
              <p:spPr>
                <a:xfrm>
                  <a:off x="397125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8" y="1"/>
                        <a:pt x="1" y="89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7" name="Google Shape;5637;p16"/>
                <p:cNvSpPr/>
                <p:nvPr/>
              </p:nvSpPr>
              <p:spPr>
                <a:xfrm>
                  <a:off x="435250" y="8342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8" name="Google Shape;5638;p16"/>
                <p:cNvSpPr/>
                <p:nvPr/>
              </p:nvSpPr>
              <p:spPr>
                <a:xfrm>
                  <a:off x="475025" y="834275"/>
                  <a:ext cx="11325" cy="9725"/>
                </a:xfrm>
                <a:custGeom>
                  <a:rect b="b" l="l" r="r" t="t"/>
                  <a:pathLst>
                    <a:path extrusionOk="0" h="389" w="453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9" name="Google Shape;5639;p16"/>
                <p:cNvSpPr/>
                <p:nvPr/>
              </p:nvSpPr>
              <p:spPr>
                <a:xfrm>
                  <a:off x="516425" y="83422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0" name="Google Shape;5640;p16"/>
                <p:cNvSpPr/>
                <p:nvPr/>
              </p:nvSpPr>
              <p:spPr>
                <a:xfrm>
                  <a:off x="554525" y="8342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8"/>
                        <a:pt x="123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1" name="Google Shape;5641;p16"/>
                <p:cNvSpPr/>
                <p:nvPr/>
              </p:nvSpPr>
              <p:spPr>
                <a:xfrm>
                  <a:off x="595925" y="83422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2" name="Google Shape;5642;p16"/>
                <p:cNvSpPr/>
                <p:nvPr/>
              </p:nvSpPr>
              <p:spPr>
                <a:xfrm>
                  <a:off x="634025" y="8342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8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5" y="194"/>
                      </a:cubicBezTo>
                      <a:cubicBezTo>
                        <a:pt x="455" y="88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3" name="Google Shape;5643;p16"/>
                <p:cNvSpPr/>
                <p:nvPr/>
              </p:nvSpPr>
              <p:spPr>
                <a:xfrm>
                  <a:off x="673775" y="8342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4" name="Google Shape;5644;p16"/>
                <p:cNvSpPr/>
                <p:nvPr/>
              </p:nvSpPr>
              <p:spPr>
                <a:xfrm>
                  <a:off x="715200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5" name="Google Shape;5645;p16"/>
                <p:cNvSpPr/>
                <p:nvPr/>
              </p:nvSpPr>
              <p:spPr>
                <a:xfrm>
                  <a:off x="753300" y="8342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6" name="Google Shape;5646;p16"/>
                <p:cNvSpPr/>
                <p:nvPr/>
              </p:nvSpPr>
              <p:spPr>
                <a:xfrm>
                  <a:off x="794700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7" name="Google Shape;5647;p16"/>
                <p:cNvSpPr/>
                <p:nvPr/>
              </p:nvSpPr>
              <p:spPr>
                <a:xfrm>
                  <a:off x="832825" y="8342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8" name="Google Shape;5648;p16"/>
                <p:cNvSpPr/>
                <p:nvPr/>
              </p:nvSpPr>
              <p:spPr>
                <a:xfrm>
                  <a:off x="872575" y="83422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2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6"/>
                      </a:cubicBezTo>
                      <a:cubicBezTo>
                        <a:pt x="454" y="89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9" name="Google Shape;5649;p16"/>
                <p:cNvSpPr/>
                <p:nvPr/>
              </p:nvSpPr>
              <p:spPr>
                <a:xfrm>
                  <a:off x="913950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0" name="Google Shape;5650;p16"/>
                <p:cNvSpPr/>
                <p:nvPr/>
              </p:nvSpPr>
              <p:spPr>
                <a:xfrm>
                  <a:off x="953700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1" name="Google Shape;5651;p16"/>
                <p:cNvSpPr/>
                <p:nvPr/>
              </p:nvSpPr>
              <p:spPr>
                <a:xfrm>
                  <a:off x="993450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9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2" name="Google Shape;5652;p16"/>
                <p:cNvSpPr/>
                <p:nvPr/>
              </p:nvSpPr>
              <p:spPr>
                <a:xfrm>
                  <a:off x="1033225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3" name="Google Shape;5653;p16"/>
                <p:cNvSpPr/>
                <p:nvPr/>
              </p:nvSpPr>
              <p:spPr>
                <a:xfrm>
                  <a:off x="1072975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4" name="Google Shape;5654;p16"/>
                <p:cNvSpPr/>
                <p:nvPr/>
              </p:nvSpPr>
              <p:spPr>
                <a:xfrm>
                  <a:off x="1112725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5" name="Google Shape;5655;p16"/>
                <p:cNvSpPr/>
                <p:nvPr/>
              </p:nvSpPr>
              <p:spPr>
                <a:xfrm>
                  <a:off x="1152500" y="83422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6" name="Google Shape;5656;p16"/>
                <p:cNvSpPr/>
                <p:nvPr/>
              </p:nvSpPr>
              <p:spPr>
                <a:xfrm>
                  <a:off x="1192275" y="83422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7" name="Google Shape;5657;p16"/>
                <p:cNvSpPr/>
                <p:nvPr/>
              </p:nvSpPr>
              <p:spPr>
                <a:xfrm>
                  <a:off x="1232025" y="83422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8" name="Google Shape;5658;p16"/>
                <p:cNvSpPr/>
                <p:nvPr/>
              </p:nvSpPr>
              <p:spPr>
                <a:xfrm>
                  <a:off x="317625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9" name="Google Shape;5659;p16"/>
                <p:cNvSpPr/>
                <p:nvPr/>
              </p:nvSpPr>
              <p:spPr>
                <a:xfrm>
                  <a:off x="355750" y="80012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6"/>
                      </a:cubicBezTo>
                      <a:cubicBezTo>
                        <a:pt x="453" y="88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0" name="Google Shape;5660;p16"/>
                <p:cNvSpPr/>
                <p:nvPr/>
              </p:nvSpPr>
              <p:spPr>
                <a:xfrm>
                  <a:off x="397125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8" y="1"/>
                        <a:pt x="1" y="88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8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1" name="Google Shape;5661;p16"/>
                <p:cNvSpPr/>
                <p:nvPr/>
              </p:nvSpPr>
              <p:spPr>
                <a:xfrm>
                  <a:off x="435250" y="8001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2" name="Google Shape;5662;p16"/>
                <p:cNvSpPr/>
                <p:nvPr/>
              </p:nvSpPr>
              <p:spPr>
                <a:xfrm>
                  <a:off x="475000" y="8001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3" name="Google Shape;5663;p16"/>
                <p:cNvSpPr/>
                <p:nvPr/>
              </p:nvSpPr>
              <p:spPr>
                <a:xfrm>
                  <a:off x="516425" y="80012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8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4" name="Google Shape;5664;p16"/>
                <p:cNvSpPr/>
                <p:nvPr/>
              </p:nvSpPr>
              <p:spPr>
                <a:xfrm>
                  <a:off x="554500" y="8001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5" name="Google Shape;5665;p16"/>
                <p:cNvSpPr/>
                <p:nvPr/>
              </p:nvSpPr>
              <p:spPr>
                <a:xfrm>
                  <a:off x="595925" y="80012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8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8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6" name="Google Shape;5666;p16"/>
                <p:cNvSpPr/>
                <p:nvPr/>
              </p:nvSpPr>
              <p:spPr>
                <a:xfrm>
                  <a:off x="634025" y="8001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7" name="Google Shape;5667;p16"/>
                <p:cNvSpPr/>
                <p:nvPr/>
              </p:nvSpPr>
              <p:spPr>
                <a:xfrm>
                  <a:off x="673775" y="8001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8" name="Google Shape;5668;p16"/>
                <p:cNvSpPr/>
                <p:nvPr/>
              </p:nvSpPr>
              <p:spPr>
                <a:xfrm>
                  <a:off x="715200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6" y="1"/>
                        <a:pt x="0" y="88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9" name="Google Shape;5669;p16"/>
                <p:cNvSpPr/>
                <p:nvPr/>
              </p:nvSpPr>
              <p:spPr>
                <a:xfrm>
                  <a:off x="753300" y="8001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0" name="Google Shape;5670;p16"/>
                <p:cNvSpPr/>
                <p:nvPr/>
              </p:nvSpPr>
              <p:spPr>
                <a:xfrm>
                  <a:off x="794700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1" name="Google Shape;5671;p16"/>
                <p:cNvSpPr/>
                <p:nvPr/>
              </p:nvSpPr>
              <p:spPr>
                <a:xfrm>
                  <a:off x="832825" y="8001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6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2" name="Google Shape;5672;p16"/>
                <p:cNvSpPr/>
                <p:nvPr/>
              </p:nvSpPr>
              <p:spPr>
                <a:xfrm>
                  <a:off x="872575" y="80012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2"/>
                        <a:pt x="0" y="211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6"/>
                      </a:cubicBezTo>
                      <a:cubicBezTo>
                        <a:pt x="454" y="88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3" name="Google Shape;5673;p16"/>
                <p:cNvSpPr/>
                <p:nvPr/>
              </p:nvSpPr>
              <p:spPr>
                <a:xfrm>
                  <a:off x="913950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8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8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4" name="Google Shape;5674;p16"/>
                <p:cNvSpPr/>
                <p:nvPr/>
              </p:nvSpPr>
              <p:spPr>
                <a:xfrm>
                  <a:off x="953700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8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8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5" name="Google Shape;5675;p16"/>
                <p:cNvSpPr/>
                <p:nvPr/>
              </p:nvSpPr>
              <p:spPr>
                <a:xfrm>
                  <a:off x="993450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8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8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6" name="Google Shape;5676;p16"/>
                <p:cNvSpPr/>
                <p:nvPr/>
              </p:nvSpPr>
              <p:spPr>
                <a:xfrm>
                  <a:off x="1033225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8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7" name="Google Shape;5677;p16"/>
                <p:cNvSpPr/>
                <p:nvPr/>
              </p:nvSpPr>
              <p:spPr>
                <a:xfrm>
                  <a:off x="1072975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8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8" name="Google Shape;5678;p16"/>
                <p:cNvSpPr/>
                <p:nvPr/>
              </p:nvSpPr>
              <p:spPr>
                <a:xfrm>
                  <a:off x="1112725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8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9" name="Google Shape;5679;p16"/>
                <p:cNvSpPr/>
                <p:nvPr/>
              </p:nvSpPr>
              <p:spPr>
                <a:xfrm>
                  <a:off x="1152500" y="80012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8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8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0" name="Google Shape;5680;p16"/>
                <p:cNvSpPr/>
                <p:nvPr/>
              </p:nvSpPr>
              <p:spPr>
                <a:xfrm>
                  <a:off x="1192275" y="80012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6" y="1"/>
                        <a:pt x="0" y="88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8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1" name="Google Shape;5681;p16"/>
                <p:cNvSpPr/>
                <p:nvPr/>
              </p:nvSpPr>
              <p:spPr>
                <a:xfrm>
                  <a:off x="1232025" y="80012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2" name="Google Shape;5682;p16"/>
                <p:cNvSpPr/>
                <p:nvPr/>
              </p:nvSpPr>
              <p:spPr>
                <a:xfrm>
                  <a:off x="355750" y="7660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3" name="Google Shape;5683;p16"/>
                <p:cNvSpPr/>
                <p:nvPr/>
              </p:nvSpPr>
              <p:spPr>
                <a:xfrm>
                  <a:off x="397125" y="7660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8" y="0"/>
                        <a:pt x="1" y="88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4" name="Google Shape;5684;p16"/>
                <p:cNvSpPr/>
                <p:nvPr/>
              </p:nvSpPr>
              <p:spPr>
                <a:xfrm>
                  <a:off x="435250" y="7660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5" name="Google Shape;5685;p16"/>
                <p:cNvSpPr/>
                <p:nvPr/>
              </p:nvSpPr>
              <p:spPr>
                <a:xfrm>
                  <a:off x="475025" y="766050"/>
                  <a:ext cx="11325" cy="9725"/>
                </a:xfrm>
                <a:custGeom>
                  <a:rect b="b" l="l" r="r" t="t"/>
                  <a:pathLst>
                    <a:path extrusionOk="0" h="389" w="453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8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6" name="Google Shape;5686;p16"/>
                <p:cNvSpPr/>
                <p:nvPr/>
              </p:nvSpPr>
              <p:spPr>
                <a:xfrm>
                  <a:off x="516425" y="76602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7" name="Google Shape;5687;p16"/>
                <p:cNvSpPr/>
                <p:nvPr/>
              </p:nvSpPr>
              <p:spPr>
                <a:xfrm>
                  <a:off x="554525" y="7660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8" name="Google Shape;5688;p16"/>
                <p:cNvSpPr/>
                <p:nvPr/>
              </p:nvSpPr>
              <p:spPr>
                <a:xfrm>
                  <a:off x="595925" y="76602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9" name="Google Shape;5689;p16"/>
                <p:cNvSpPr/>
                <p:nvPr/>
              </p:nvSpPr>
              <p:spPr>
                <a:xfrm>
                  <a:off x="634025" y="7660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4" y="1"/>
                      </a:moveTo>
                      <a:cubicBezTo>
                        <a:pt x="263" y="1"/>
                        <a:pt x="262" y="1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8"/>
                        <a:pt x="368" y="1"/>
                        <a:pt x="26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0" name="Google Shape;5690;p16"/>
                <p:cNvSpPr/>
                <p:nvPr/>
              </p:nvSpPr>
              <p:spPr>
                <a:xfrm>
                  <a:off x="673775" y="7660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1" name="Google Shape;5691;p16"/>
                <p:cNvSpPr/>
                <p:nvPr/>
              </p:nvSpPr>
              <p:spPr>
                <a:xfrm>
                  <a:off x="715200" y="7660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2" name="Google Shape;5692;p16"/>
                <p:cNvSpPr/>
                <p:nvPr/>
              </p:nvSpPr>
              <p:spPr>
                <a:xfrm>
                  <a:off x="753300" y="7660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3" name="Google Shape;5693;p16"/>
                <p:cNvSpPr/>
                <p:nvPr/>
              </p:nvSpPr>
              <p:spPr>
                <a:xfrm>
                  <a:off x="794700" y="7660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4" name="Google Shape;5694;p16"/>
                <p:cNvSpPr/>
                <p:nvPr/>
              </p:nvSpPr>
              <p:spPr>
                <a:xfrm>
                  <a:off x="832825" y="7660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5" name="Google Shape;5695;p16"/>
                <p:cNvSpPr/>
                <p:nvPr/>
              </p:nvSpPr>
              <p:spPr>
                <a:xfrm>
                  <a:off x="872575" y="7660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2"/>
                        <a:pt x="0" y="211"/>
                        <a:pt x="122" y="332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6"/>
                      </a:cubicBezTo>
                      <a:cubicBezTo>
                        <a:pt x="454" y="88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6" name="Google Shape;5696;p16"/>
                <p:cNvSpPr/>
                <p:nvPr/>
              </p:nvSpPr>
              <p:spPr>
                <a:xfrm>
                  <a:off x="913950" y="7660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7" name="Google Shape;5697;p16"/>
                <p:cNvSpPr/>
                <p:nvPr/>
              </p:nvSpPr>
              <p:spPr>
                <a:xfrm>
                  <a:off x="953700" y="7660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8" name="Google Shape;5698;p16"/>
                <p:cNvSpPr/>
                <p:nvPr/>
              </p:nvSpPr>
              <p:spPr>
                <a:xfrm>
                  <a:off x="993450" y="7660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8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9" name="Google Shape;5699;p16"/>
                <p:cNvSpPr/>
                <p:nvPr/>
              </p:nvSpPr>
              <p:spPr>
                <a:xfrm>
                  <a:off x="1033225" y="7660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0" name="Google Shape;5700;p16"/>
                <p:cNvSpPr/>
                <p:nvPr/>
              </p:nvSpPr>
              <p:spPr>
                <a:xfrm>
                  <a:off x="1072975" y="7660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1" name="Google Shape;5701;p16"/>
                <p:cNvSpPr/>
                <p:nvPr/>
              </p:nvSpPr>
              <p:spPr>
                <a:xfrm>
                  <a:off x="1112725" y="7660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2" name="Google Shape;5702;p16"/>
                <p:cNvSpPr/>
                <p:nvPr/>
              </p:nvSpPr>
              <p:spPr>
                <a:xfrm>
                  <a:off x="1152500" y="76602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3" name="Google Shape;5703;p16"/>
                <p:cNvSpPr/>
                <p:nvPr/>
              </p:nvSpPr>
              <p:spPr>
                <a:xfrm>
                  <a:off x="1192275" y="76602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4" name="Google Shape;5704;p16"/>
                <p:cNvSpPr/>
                <p:nvPr/>
              </p:nvSpPr>
              <p:spPr>
                <a:xfrm>
                  <a:off x="1232025" y="76602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5" name="Google Shape;5705;p16"/>
                <p:cNvSpPr/>
                <p:nvPr/>
              </p:nvSpPr>
              <p:spPr>
                <a:xfrm>
                  <a:off x="355750" y="731950"/>
                  <a:ext cx="11350" cy="9700"/>
                </a:xfrm>
                <a:custGeom>
                  <a:rect b="b" l="l" r="r" t="t"/>
                  <a:pathLst>
                    <a:path extrusionOk="0" h="388" w="454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2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6" name="Google Shape;5706;p16"/>
                <p:cNvSpPr/>
                <p:nvPr/>
              </p:nvSpPr>
              <p:spPr>
                <a:xfrm>
                  <a:off x="397125" y="73195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7"/>
                        <a:pt x="195" y="387"/>
                      </a:cubicBezTo>
                      <a:cubicBezTo>
                        <a:pt x="302" y="387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7" name="Google Shape;5707;p16"/>
                <p:cNvSpPr/>
                <p:nvPr/>
              </p:nvSpPr>
              <p:spPr>
                <a:xfrm>
                  <a:off x="435250" y="7319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8" name="Google Shape;5708;p16"/>
                <p:cNvSpPr/>
                <p:nvPr/>
              </p:nvSpPr>
              <p:spPr>
                <a:xfrm>
                  <a:off x="475025" y="731950"/>
                  <a:ext cx="11325" cy="9725"/>
                </a:xfrm>
                <a:custGeom>
                  <a:rect b="b" l="l" r="r" t="t"/>
                  <a:pathLst>
                    <a:path extrusionOk="0" h="389" w="453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9" name="Google Shape;5709;p16"/>
                <p:cNvSpPr/>
                <p:nvPr/>
              </p:nvSpPr>
              <p:spPr>
                <a:xfrm>
                  <a:off x="516425" y="731950"/>
                  <a:ext cx="9675" cy="9700"/>
                </a:xfrm>
                <a:custGeom>
                  <a:rect b="b" l="l" r="r" t="t"/>
                  <a:pathLst>
                    <a:path extrusionOk="0" h="388" w="387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0" name="Google Shape;5710;p16"/>
                <p:cNvSpPr/>
                <p:nvPr/>
              </p:nvSpPr>
              <p:spPr>
                <a:xfrm>
                  <a:off x="554525" y="7319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1" name="Google Shape;5711;p16"/>
                <p:cNvSpPr/>
                <p:nvPr/>
              </p:nvSpPr>
              <p:spPr>
                <a:xfrm>
                  <a:off x="595925" y="731950"/>
                  <a:ext cx="9700" cy="9700"/>
                </a:xfrm>
                <a:custGeom>
                  <a:rect b="b" l="l" r="r" t="t"/>
                  <a:pathLst>
                    <a:path extrusionOk="0" h="388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2" name="Google Shape;5712;p16"/>
                <p:cNvSpPr/>
                <p:nvPr/>
              </p:nvSpPr>
              <p:spPr>
                <a:xfrm>
                  <a:off x="634025" y="7319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4" y="1"/>
                      </a:moveTo>
                      <a:cubicBezTo>
                        <a:pt x="263" y="1"/>
                        <a:pt x="262" y="1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5"/>
                      </a:cubicBezTo>
                      <a:cubicBezTo>
                        <a:pt x="455" y="88"/>
                        <a:pt x="368" y="1"/>
                        <a:pt x="26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3" name="Google Shape;5713;p16"/>
                <p:cNvSpPr/>
                <p:nvPr/>
              </p:nvSpPr>
              <p:spPr>
                <a:xfrm>
                  <a:off x="673775" y="7319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4" name="Google Shape;5714;p16"/>
                <p:cNvSpPr/>
                <p:nvPr/>
              </p:nvSpPr>
              <p:spPr>
                <a:xfrm>
                  <a:off x="715200" y="73195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7"/>
                        <a:pt x="194" y="387"/>
                      </a:cubicBezTo>
                      <a:cubicBezTo>
                        <a:pt x="300" y="387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5" name="Google Shape;5715;p16"/>
                <p:cNvSpPr/>
                <p:nvPr/>
              </p:nvSpPr>
              <p:spPr>
                <a:xfrm>
                  <a:off x="753300" y="7319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6" name="Google Shape;5716;p16"/>
                <p:cNvSpPr/>
                <p:nvPr/>
              </p:nvSpPr>
              <p:spPr>
                <a:xfrm>
                  <a:off x="794700" y="73195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7" name="Google Shape;5717;p16"/>
                <p:cNvSpPr/>
                <p:nvPr/>
              </p:nvSpPr>
              <p:spPr>
                <a:xfrm>
                  <a:off x="832825" y="7319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8" name="Google Shape;5718;p16"/>
                <p:cNvSpPr/>
                <p:nvPr/>
              </p:nvSpPr>
              <p:spPr>
                <a:xfrm>
                  <a:off x="872575" y="7319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1"/>
                      </a:moveTo>
                      <a:cubicBezTo>
                        <a:pt x="261" y="1"/>
                        <a:pt x="260" y="1"/>
                        <a:pt x="260" y="1"/>
                      </a:cubicBez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8"/>
                        <a:pt x="367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9" name="Google Shape;5719;p16"/>
                <p:cNvSpPr/>
                <p:nvPr/>
              </p:nvSpPr>
              <p:spPr>
                <a:xfrm>
                  <a:off x="913950" y="73195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2" y="387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0" name="Google Shape;5720;p16"/>
                <p:cNvSpPr/>
                <p:nvPr/>
              </p:nvSpPr>
              <p:spPr>
                <a:xfrm>
                  <a:off x="953700" y="73195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2" y="387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1" name="Google Shape;5721;p16"/>
                <p:cNvSpPr/>
                <p:nvPr/>
              </p:nvSpPr>
              <p:spPr>
                <a:xfrm>
                  <a:off x="993450" y="73195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3" y="387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2" name="Google Shape;5722;p16"/>
                <p:cNvSpPr/>
                <p:nvPr/>
              </p:nvSpPr>
              <p:spPr>
                <a:xfrm>
                  <a:off x="1033225" y="73195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3" name="Google Shape;5723;p16"/>
                <p:cNvSpPr/>
                <p:nvPr/>
              </p:nvSpPr>
              <p:spPr>
                <a:xfrm>
                  <a:off x="1072975" y="73195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4" name="Google Shape;5724;p16"/>
                <p:cNvSpPr/>
                <p:nvPr/>
              </p:nvSpPr>
              <p:spPr>
                <a:xfrm>
                  <a:off x="1112725" y="73195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5" name="Google Shape;5725;p16"/>
                <p:cNvSpPr/>
                <p:nvPr/>
              </p:nvSpPr>
              <p:spPr>
                <a:xfrm>
                  <a:off x="1152500" y="731950"/>
                  <a:ext cx="9700" cy="9700"/>
                </a:xfrm>
                <a:custGeom>
                  <a:rect b="b" l="l" r="r" t="t"/>
                  <a:pathLst>
                    <a:path extrusionOk="0" h="388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6" name="Google Shape;5726;p16"/>
                <p:cNvSpPr/>
                <p:nvPr/>
              </p:nvSpPr>
              <p:spPr>
                <a:xfrm>
                  <a:off x="1192275" y="731950"/>
                  <a:ext cx="9675" cy="9700"/>
                </a:xfrm>
                <a:custGeom>
                  <a:rect b="b" l="l" r="r" t="t"/>
                  <a:pathLst>
                    <a:path extrusionOk="0" h="388" w="387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7"/>
                        <a:pt x="193" y="387"/>
                      </a:cubicBezTo>
                      <a:cubicBezTo>
                        <a:pt x="300" y="387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7" name="Google Shape;5727;p16"/>
                <p:cNvSpPr/>
                <p:nvPr/>
              </p:nvSpPr>
              <p:spPr>
                <a:xfrm>
                  <a:off x="1232025" y="731950"/>
                  <a:ext cx="9675" cy="9700"/>
                </a:xfrm>
                <a:custGeom>
                  <a:rect b="b" l="l" r="r" t="t"/>
                  <a:pathLst>
                    <a:path extrusionOk="0" h="388" w="387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8" name="Google Shape;5728;p16"/>
                <p:cNvSpPr/>
                <p:nvPr/>
              </p:nvSpPr>
              <p:spPr>
                <a:xfrm>
                  <a:off x="397125" y="69785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0"/>
                        <a:pt x="88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9" name="Google Shape;5729;p16"/>
                <p:cNvSpPr/>
                <p:nvPr/>
              </p:nvSpPr>
              <p:spPr>
                <a:xfrm>
                  <a:off x="435250" y="6978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0" name="Google Shape;5730;p16"/>
                <p:cNvSpPr/>
                <p:nvPr/>
              </p:nvSpPr>
              <p:spPr>
                <a:xfrm>
                  <a:off x="475000" y="6978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1" name="Google Shape;5731;p16"/>
                <p:cNvSpPr/>
                <p:nvPr/>
              </p:nvSpPr>
              <p:spPr>
                <a:xfrm>
                  <a:off x="516425" y="697850"/>
                  <a:ext cx="9675" cy="9675"/>
                </a:xfrm>
                <a:custGeom>
                  <a:rect b="b" l="l" r="r" t="t"/>
                  <a:pathLst>
                    <a:path extrusionOk="0" h="387" w="387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2" name="Google Shape;5732;p16"/>
                <p:cNvSpPr/>
                <p:nvPr/>
              </p:nvSpPr>
              <p:spPr>
                <a:xfrm>
                  <a:off x="554500" y="6978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3" name="Google Shape;5733;p16"/>
                <p:cNvSpPr/>
                <p:nvPr/>
              </p:nvSpPr>
              <p:spPr>
                <a:xfrm>
                  <a:off x="595925" y="697850"/>
                  <a:ext cx="9700" cy="9675"/>
                </a:xfrm>
                <a:custGeom>
                  <a:rect b="b" l="l" r="r" t="t"/>
                  <a:pathLst>
                    <a:path extrusionOk="0" h="387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4" name="Google Shape;5734;p16"/>
                <p:cNvSpPr/>
                <p:nvPr/>
              </p:nvSpPr>
              <p:spPr>
                <a:xfrm>
                  <a:off x="634025" y="6978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5" name="Google Shape;5735;p16"/>
                <p:cNvSpPr/>
                <p:nvPr/>
              </p:nvSpPr>
              <p:spPr>
                <a:xfrm>
                  <a:off x="673775" y="6978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6" name="Google Shape;5736;p16"/>
                <p:cNvSpPr/>
                <p:nvPr/>
              </p:nvSpPr>
              <p:spPr>
                <a:xfrm>
                  <a:off x="715200" y="69785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7" name="Google Shape;5737;p16"/>
                <p:cNvSpPr/>
                <p:nvPr/>
              </p:nvSpPr>
              <p:spPr>
                <a:xfrm>
                  <a:off x="753300" y="6978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8" name="Google Shape;5738;p16"/>
                <p:cNvSpPr/>
                <p:nvPr/>
              </p:nvSpPr>
              <p:spPr>
                <a:xfrm>
                  <a:off x="794700" y="69785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9" name="Google Shape;5739;p16"/>
                <p:cNvSpPr/>
                <p:nvPr/>
              </p:nvSpPr>
              <p:spPr>
                <a:xfrm>
                  <a:off x="832825" y="6978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0" name="Google Shape;5740;p16"/>
                <p:cNvSpPr/>
                <p:nvPr/>
              </p:nvSpPr>
              <p:spPr>
                <a:xfrm>
                  <a:off x="872575" y="6978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0"/>
                      </a:cubicBez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8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1" name="Google Shape;5741;p16"/>
                <p:cNvSpPr/>
                <p:nvPr/>
              </p:nvSpPr>
              <p:spPr>
                <a:xfrm>
                  <a:off x="913950" y="69785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2" name="Google Shape;5742;p16"/>
                <p:cNvSpPr/>
                <p:nvPr/>
              </p:nvSpPr>
              <p:spPr>
                <a:xfrm>
                  <a:off x="953700" y="69785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3" name="Google Shape;5743;p16"/>
                <p:cNvSpPr/>
                <p:nvPr/>
              </p:nvSpPr>
              <p:spPr>
                <a:xfrm>
                  <a:off x="993450" y="69785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3" y="387"/>
                        <a:pt x="389" y="300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4" name="Google Shape;5744;p16"/>
                <p:cNvSpPr/>
                <p:nvPr/>
              </p:nvSpPr>
              <p:spPr>
                <a:xfrm>
                  <a:off x="1033225" y="69785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5" name="Google Shape;5745;p16"/>
                <p:cNvSpPr/>
                <p:nvPr/>
              </p:nvSpPr>
              <p:spPr>
                <a:xfrm>
                  <a:off x="1072975" y="69785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6" name="Google Shape;5746;p16"/>
                <p:cNvSpPr/>
                <p:nvPr/>
              </p:nvSpPr>
              <p:spPr>
                <a:xfrm>
                  <a:off x="1112725" y="69785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7" name="Google Shape;5747;p16"/>
                <p:cNvSpPr/>
                <p:nvPr/>
              </p:nvSpPr>
              <p:spPr>
                <a:xfrm>
                  <a:off x="1152500" y="697850"/>
                  <a:ext cx="9700" cy="9675"/>
                </a:xfrm>
                <a:custGeom>
                  <a:rect b="b" l="l" r="r" t="t"/>
                  <a:pathLst>
                    <a:path extrusionOk="0" h="387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8" y="300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8" name="Google Shape;5748;p16"/>
                <p:cNvSpPr/>
                <p:nvPr/>
              </p:nvSpPr>
              <p:spPr>
                <a:xfrm>
                  <a:off x="1192275" y="697850"/>
                  <a:ext cx="9675" cy="9675"/>
                </a:xfrm>
                <a:custGeom>
                  <a:rect b="b" l="l" r="r" t="t"/>
                  <a:pathLst>
                    <a:path extrusionOk="0" h="387" w="387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3" y="387"/>
                      </a:cubicBezTo>
                      <a:cubicBezTo>
                        <a:pt x="300" y="387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9" name="Google Shape;5749;p16"/>
                <p:cNvSpPr/>
                <p:nvPr/>
              </p:nvSpPr>
              <p:spPr>
                <a:xfrm>
                  <a:off x="435250" y="6637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0" name="Google Shape;5750;p16"/>
                <p:cNvSpPr/>
                <p:nvPr/>
              </p:nvSpPr>
              <p:spPr>
                <a:xfrm>
                  <a:off x="475025" y="663750"/>
                  <a:ext cx="11325" cy="9725"/>
                </a:xfrm>
                <a:custGeom>
                  <a:rect b="b" l="l" r="r" t="t"/>
                  <a:pathLst>
                    <a:path extrusionOk="0" h="389" w="453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1" name="Google Shape;5751;p16"/>
                <p:cNvSpPr/>
                <p:nvPr/>
              </p:nvSpPr>
              <p:spPr>
                <a:xfrm>
                  <a:off x="514750" y="663750"/>
                  <a:ext cx="11350" cy="9700"/>
                </a:xfrm>
                <a:custGeom>
                  <a:rect b="b" l="l" r="r" t="t"/>
                  <a:pathLst>
                    <a:path extrusionOk="0" h="388" w="454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3" y="330"/>
                      </a:cubicBezTo>
                      <a:cubicBezTo>
                        <a:pt x="163" y="370"/>
                        <a:pt x="211" y="387"/>
                        <a:pt x="258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2" name="Google Shape;5752;p16"/>
                <p:cNvSpPr/>
                <p:nvPr/>
              </p:nvSpPr>
              <p:spPr>
                <a:xfrm>
                  <a:off x="554525" y="6637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8"/>
                        <a:pt x="123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3" name="Google Shape;5753;p16"/>
                <p:cNvSpPr/>
                <p:nvPr/>
              </p:nvSpPr>
              <p:spPr>
                <a:xfrm>
                  <a:off x="594250" y="663750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0"/>
                      </a:cubicBezTo>
                      <a:cubicBezTo>
                        <a:pt x="164" y="370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6" y="86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4" name="Google Shape;5754;p16"/>
                <p:cNvSpPr/>
                <p:nvPr/>
              </p:nvSpPr>
              <p:spPr>
                <a:xfrm>
                  <a:off x="634025" y="6637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8"/>
                        <a:pt x="123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5" y="194"/>
                      </a:cubicBezTo>
                      <a:cubicBezTo>
                        <a:pt x="455" y="87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5" name="Google Shape;5755;p16"/>
                <p:cNvSpPr/>
                <p:nvPr/>
              </p:nvSpPr>
              <p:spPr>
                <a:xfrm>
                  <a:off x="673775" y="6637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6" name="Google Shape;5756;p16"/>
                <p:cNvSpPr/>
                <p:nvPr/>
              </p:nvSpPr>
              <p:spPr>
                <a:xfrm>
                  <a:off x="713525" y="663750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8" y="0"/>
                        <a:pt x="1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7"/>
                        <a:pt x="369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7" name="Google Shape;5757;p16"/>
                <p:cNvSpPr/>
                <p:nvPr/>
              </p:nvSpPr>
              <p:spPr>
                <a:xfrm>
                  <a:off x="753300" y="6637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8" name="Google Shape;5758;p16"/>
                <p:cNvSpPr/>
                <p:nvPr/>
              </p:nvSpPr>
              <p:spPr>
                <a:xfrm>
                  <a:off x="793075" y="6637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9" y="0"/>
                        <a:pt x="258" y="0"/>
                        <a:pt x="257" y="0"/>
                      </a:cubicBezTo>
                      <a:cubicBezTo>
                        <a:pt x="86" y="0"/>
                        <a:pt x="1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9" name="Google Shape;5759;p16"/>
                <p:cNvSpPr/>
                <p:nvPr/>
              </p:nvSpPr>
              <p:spPr>
                <a:xfrm>
                  <a:off x="832825" y="6637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0" name="Google Shape;5760;p16"/>
                <p:cNvSpPr/>
                <p:nvPr/>
              </p:nvSpPr>
              <p:spPr>
                <a:xfrm>
                  <a:off x="872575" y="663750"/>
                  <a:ext cx="11350" cy="9700"/>
                </a:xfrm>
                <a:custGeom>
                  <a:rect b="b" l="l" r="r" t="t"/>
                  <a:pathLst>
                    <a:path extrusionOk="0" h="388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0"/>
                      </a:cubicBezTo>
                      <a:cubicBezTo>
                        <a:pt x="87" y="0"/>
                        <a:pt x="0" y="209"/>
                        <a:pt x="123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7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1" name="Google Shape;5761;p16"/>
                <p:cNvSpPr/>
                <p:nvPr/>
              </p:nvSpPr>
              <p:spPr>
                <a:xfrm>
                  <a:off x="912325" y="6637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6" y="0"/>
                        <a:pt x="1" y="208"/>
                        <a:pt x="122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1" y="0"/>
                      </a:cubicBezTo>
                      <a:cubicBezTo>
                        <a:pt x="261" y="0"/>
                        <a:pt x="260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2" name="Google Shape;5762;p16"/>
                <p:cNvSpPr/>
                <p:nvPr/>
              </p:nvSpPr>
              <p:spPr>
                <a:xfrm>
                  <a:off x="952100" y="663750"/>
                  <a:ext cx="11325" cy="9725"/>
                </a:xfrm>
                <a:custGeom>
                  <a:rect b="b" l="l" r="r" t="t"/>
                  <a:pathLst>
                    <a:path extrusionOk="0" h="389" w="453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3" name="Google Shape;5763;p16"/>
                <p:cNvSpPr/>
                <p:nvPr/>
              </p:nvSpPr>
              <p:spPr>
                <a:xfrm>
                  <a:off x="991825" y="6637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8"/>
                        <a:pt x="124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4" name="Google Shape;5764;p16"/>
                <p:cNvSpPr/>
                <p:nvPr/>
              </p:nvSpPr>
              <p:spPr>
                <a:xfrm>
                  <a:off x="1031600" y="6637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0"/>
                      </a:moveTo>
                      <a:cubicBezTo>
                        <a:pt x="262" y="0"/>
                        <a:pt x="262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7" y="0"/>
                        <a:pt x="0" y="208"/>
                        <a:pt x="123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5" y="194"/>
                      </a:cubicBezTo>
                      <a:cubicBezTo>
                        <a:pt x="455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5" name="Google Shape;5765;p16"/>
                <p:cNvSpPr/>
                <p:nvPr/>
              </p:nvSpPr>
              <p:spPr>
                <a:xfrm>
                  <a:off x="1071350" y="6637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6" y="0"/>
                        <a:pt x="0" y="208"/>
                        <a:pt x="123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6" name="Google Shape;5766;p16"/>
                <p:cNvSpPr/>
                <p:nvPr/>
              </p:nvSpPr>
              <p:spPr>
                <a:xfrm>
                  <a:off x="1111100" y="6637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9" y="0"/>
                        <a:pt x="258" y="0"/>
                        <a:pt x="257" y="0"/>
                      </a:cubicBezTo>
                      <a:cubicBezTo>
                        <a:pt x="86" y="0"/>
                        <a:pt x="1" y="208"/>
                        <a:pt x="123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7" name="Google Shape;5767;p16"/>
                <p:cNvSpPr/>
                <p:nvPr/>
              </p:nvSpPr>
              <p:spPr>
                <a:xfrm>
                  <a:off x="1150850" y="6637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8" name="Google Shape;5768;p16"/>
                <p:cNvSpPr/>
                <p:nvPr/>
              </p:nvSpPr>
              <p:spPr>
                <a:xfrm>
                  <a:off x="475000" y="6296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9" name="Google Shape;5769;p16"/>
                <p:cNvSpPr/>
                <p:nvPr/>
              </p:nvSpPr>
              <p:spPr>
                <a:xfrm>
                  <a:off x="514750" y="629625"/>
                  <a:ext cx="11350" cy="9700"/>
                </a:xfrm>
                <a:custGeom>
                  <a:rect b="b" l="l" r="r" t="t"/>
                  <a:pathLst>
                    <a:path extrusionOk="0" h="388" w="454">
                      <a:moveTo>
                        <a:pt x="260" y="1"/>
                      </a:move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0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0" name="Google Shape;5770;p16"/>
                <p:cNvSpPr/>
                <p:nvPr/>
              </p:nvSpPr>
              <p:spPr>
                <a:xfrm>
                  <a:off x="554500" y="6296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1" name="Google Shape;5771;p16"/>
                <p:cNvSpPr/>
                <p:nvPr/>
              </p:nvSpPr>
              <p:spPr>
                <a:xfrm>
                  <a:off x="594250" y="6296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2"/>
                        <a:pt x="456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2" name="Google Shape;5772;p16"/>
                <p:cNvSpPr/>
                <p:nvPr/>
              </p:nvSpPr>
              <p:spPr>
                <a:xfrm>
                  <a:off x="634025" y="6296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3" name="Google Shape;5773;p16"/>
                <p:cNvSpPr/>
                <p:nvPr/>
              </p:nvSpPr>
              <p:spPr>
                <a:xfrm>
                  <a:off x="673775" y="6296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4" name="Google Shape;5774;p16"/>
                <p:cNvSpPr/>
                <p:nvPr/>
              </p:nvSpPr>
              <p:spPr>
                <a:xfrm>
                  <a:off x="713525" y="6296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5" name="Google Shape;5775;p16"/>
                <p:cNvSpPr/>
                <p:nvPr/>
              </p:nvSpPr>
              <p:spPr>
                <a:xfrm>
                  <a:off x="753300" y="6296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6" name="Google Shape;5776;p16"/>
                <p:cNvSpPr/>
                <p:nvPr/>
              </p:nvSpPr>
              <p:spPr>
                <a:xfrm>
                  <a:off x="793075" y="6296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08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5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7" name="Google Shape;5777;p16"/>
                <p:cNvSpPr/>
                <p:nvPr/>
              </p:nvSpPr>
              <p:spPr>
                <a:xfrm>
                  <a:off x="832825" y="6296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8" name="Google Shape;5778;p16"/>
                <p:cNvSpPr/>
                <p:nvPr/>
              </p:nvSpPr>
              <p:spPr>
                <a:xfrm>
                  <a:off x="872575" y="6296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1"/>
                      </a:moveTo>
                      <a:cubicBezTo>
                        <a:pt x="261" y="1"/>
                        <a:pt x="260" y="1"/>
                        <a:pt x="260" y="1"/>
                      </a:cubicBezTo>
                      <a:cubicBezTo>
                        <a:pt x="85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8"/>
                        <a:pt x="367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9" name="Google Shape;5779;p16"/>
                <p:cNvSpPr/>
                <p:nvPr/>
              </p:nvSpPr>
              <p:spPr>
                <a:xfrm>
                  <a:off x="912325" y="6296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6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1" y="1"/>
                      </a:cubicBezTo>
                      <a:cubicBezTo>
                        <a:pt x="261" y="1"/>
                        <a:pt x="260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0" name="Google Shape;5780;p16"/>
                <p:cNvSpPr/>
                <p:nvPr/>
              </p:nvSpPr>
              <p:spPr>
                <a:xfrm>
                  <a:off x="952075" y="6296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1" name="Google Shape;5781;p16"/>
                <p:cNvSpPr/>
                <p:nvPr/>
              </p:nvSpPr>
              <p:spPr>
                <a:xfrm>
                  <a:off x="991825" y="6296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2" name="Google Shape;5782;p16"/>
                <p:cNvSpPr/>
                <p:nvPr/>
              </p:nvSpPr>
              <p:spPr>
                <a:xfrm>
                  <a:off x="1031575" y="6296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1"/>
                      </a:moveTo>
                      <a:cubicBezTo>
                        <a:pt x="89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6" y="312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3" name="Google Shape;5783;p16"/>
                <p:cNvSpPr/>
                <p:nvPr/>
              </p:nvSpPr>
              <p:spPr>
                <a:xfrm>
                  <a:off x="1071350" y="6296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6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4" name="Google Shape;5784;p16"/>
                <p:cNvSpPr/>
                <p:nvPr/>
              </p:nvSpPr>
              <p:spPr>
                <a:xfrm>
                  <a:off x="1111100" y="6296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5" name="Google Shape;5785;p16"/>
                <p:cNvSpPr/>
                <p:nvPr/>
              </p:nvSpPr>
              <p:spPr>
                <a:xfrm>
                  <a:off x="514750" y="595525"/>
                  <a:ext cx="11350" cy="9700"/>
                </a:xfrm>
                <a:custGeom>
                  <a:rect b="b" l="l" r="r" t="t"/>
                  <a:pathLst>
                    <a:path extrusionOk="0" h="388" w="454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1"/>
                      </a:cubicBez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0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8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6" name="Google Shape;5786;p16"/>
                <p:cNvSpPr/>
                <p:nvPr/>
              </p:nvSpPr>
              <p:spPr>
                <a:xfrm>
                  <a:off x="554525" y="5955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7" name="Google Shape;5787;p16"/>
                <p:cNvSpPr/>
                <p:nvPr/>
              </p:nvSpPr>
              <p:spPr>
                <a:xfrm>
                  <a:off x="594250" y="5955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1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8" name="Google Shape;5788;p16"/>
                <p:cNvSpPr/>
                <p:nvPr/>
              </p:nvSpPr>
              <p:spPr>
                <a:xfrm>
                  <a:off x="634025" y="5955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5"/>
                      </a:cubicBezTo>
                      <a:cubicBezTo>
                        <a:pt x="455" y="88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9" name="Google Shape;5789;p16"/>
                <p:cNvSpPr/>
                <p:nvPr/>
              </p:nvSpPr>
              <p:spPr>
                <a:xfrm>
                  <a:off x="673775" y="5955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0" name="Google Shape;5790;p16"/>
                <p:cNvSpPr/>
                <p:nvPr/>
              </p:nvSpPr>
              <p:spPr>
                <a:xfrm>
                  <a:off x="713525" y="5955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8" y="1"/>
                        <a:pt x="1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1"/>
                        <a:pt x="455" y="195"/>
                      </a:cubicBezTo>
                      <a:cubicBezTo>
                        <a:pt x="455" y="88"/>
                        <a:pt x="369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1" name="Google Shape;5791;p16"/>
                <p:cNvSpPr/>
                <p:nvPr/>
              </p:nvSpPr>
              <p:spPr>
                <a:xfrm>
                  <a:off x="753300" y="5955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2" name="Google Shape;5792;p16"/>
                <p:cNvSpPr/>
                <p:nvPr/>
              </p:nvSpPr>
              <p:spPr>
                <a:xfrm>
                  <a:off x="793075" y="5955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259" y="1"/>
                        <a:pt x="258" y="1"/>
                        <a:pt x="257" y="1"/>
                      </a:cubicBezTo>
                      <a:cubicBezTo>
                        <a:pt x="86" y="1"/>
                        <a:pt x="1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3" name="Google Shape;5793;p16"/>
                <p:cNvSpPr/>
                <p:nvPr/>
              </p:nvSpPr>
              <p:spPr>
                <a:xfrm>
                  <a:off x="832825" y="5955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4" name="Google Shape;5794;p16"/>
                <p:cNvSpPr/>
                <p:nvPr/>
              </p:nvSpPr>
              <p:spPr>
                <a:xfrm>
                  <a:off x="872575" y="5955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1"/>
                      </a:cubicBezTo>
                      <a:cubicBezTo>
                        <a:pt x="85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8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5" name="Google Shape;5795;p16"/>
                <p:cNvSpPr/>
                <p:nvPr/>
              </p:nvSpPr>
              <p:spPr>
                <a:xfrm>
                  <a:off x="912325" y="5955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6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1" y="1"/>
                      </a:cubicBezTo>
                      <a:cubicBezTo>
                        <a:pt x="261" y="1"/>
                        <a:pt x="260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6" name="Google Shape;5796;p16"/>
                <p:cNvSpPr/>
                <p:nvPr/>
              </p:nvSpPr>
              <p:spPr>
                <a:xfrm>
                  <a:off x="952100" y="595525"/>
                  <a:ext cx="11325" cy="9725"/>
                </a:xfrm>
                <a:custGeom>
                  <a:rect b="b" l="l" r="r" t="t"/>
                  <a:pathLst>
                    <a:path extrusionOk="0" h="389" w="453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7" name="Google Shape;5797;p16"/>
                <p:cNvSpPr/>
                <p:nvPr/>
              </p:nvSpPr>
              <p:spPr>
                <a:xfrm>
                  <a:off x="991825" y="5955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8" name="Google Shape;5798;p16"/>
                <p:cNvSpPr/>
                <p:nvPr/>
              </p:nvSpPr>
              <p:spPr>
                <a:xfrm>
                  <a:off x="1031600" y="5955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0"/>
                      </a:moveTo>
                      <a:cubicBezTo>
                        <a:pt x="262" y="0"/>
                        <a:pt x="262" y="0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7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5" y="195"/>
                      </a:cubicBezTo>
                      <a:cubicBezTo>
                        <a:pt x="455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9" name="Google Shape;5799;p16"/>
                <p:cNvSpPr/>
                <p:nvPr/>
              </p:nvSpPr>
              <p:spPr>
                <a:xfrm>
                  <a:off x="1071350" y="5955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86" y="1"/>
                        <a:pt x="0" y="208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0" name="Google Shape;5800;p16"/>
                <p:cNvSpPr/>
                <p:nvPr/>
              </p:nvSpPr>
              <p:spPr>
                <a:xfrm>
                  <a:off x="594250" y="5614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4" y="371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1" name="Google Shape;5801;p16"/>
                <p:cNvSpPr/>
                <p:nvPr/>
              </p:nvSpPr>
              <p:spPr>
                <a:xfrm>
                  <a:off x="634025" y="5614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2" name="Google Shape;5802;p16"/>
                <p:cNvSpPr/>
                <p:nvPr/>
              </p:nvSpPr>
              <p:spPr>
                <a:xfrm>
                  <a:off x="673775" y="5614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3" name="Google Shape;5803;p16"/>
                <p:cNvSpPr/>
                <p:nvPr/>
              </p:nvSpPr>
              <p:spPr>
                <a:xfrm>
                  <a:off x="713525" y="5614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4" name="Google Shape;5804;p16"/>
                <p:cNvSpPr/>
                <p:nvPr/>
              </p:nvSpPr>
              <p:spPr>
                <a:xfrm>
                  <a:off x="753300" y="5614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5" name="Google Shape;5805;p16"/>
                <p:cNvSpPr/>
                <p:nvPr/>
              </p:nvSpPr>
              <p:spPr>
                <a:xfrm>
                  <a:off x="793075" y="561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8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5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6" name="Google Shape;5806;p16"/>
                <p:cNvSpPr/>
                <p:nvPr/>
              </p:nvSpPr>
              <p:spPr>
                <a:xfrm>
                  <a:off x="832825" y="561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7" name="Google Shape;5807;p16"/>
                <p:cNvSpPr/>
                <p:nvPr/>
              </p:nvSpPr>
              <p:spPr>
                <a:xfrm>
                  <a:off x="872575" y="561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5" y="0"/>
                        <a:pt x="0" y="209"/>
                        <a:pt x="123" y="332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8" name="Google Shape;5808;p16"/>
                <p:cNvSpPr/>
                <p:nvPr/>
              </p:nvSpPr>
              <p:spPr>
                <a:xfrm>
                  <a:off x="912325" y="561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6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1" y="0"/>
                      </a:cubicBezTo>
                      <a:cubicBezTo>
                        <a:pt x="261" y="0"/>
                        <a:pt x="260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9" name="Google Shape;5809;p16"/>
                <p:cNvSpPr/>
                <p:nvPr/>
              </p:nvSpPr>
              <p:spPr>
                <a:xfrm>
                  <a:off x="952075" y="561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0" name="Google Shape;5810;p16"/>
                <p:cNvSpPr/>
                <p:nvPr/>
              </p:nvSpPr>
              <p:spPr>
                <a:xfrm>
                  <a:off x="991825" y="561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1" name="Google Shape;5811;p16"/>
                <p:cNvSpPr/>
                <p:nvPr/>
              </p:nvSpPr>
              <p:spPr>
                <a:xfrm>
                  <a:off x="673775" y="5273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3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2" name="Google Shape;5812;p16"/>
                <p:cNvSpPr/>
                <p:nvPr/>
              </p:nvSpPr>
              <p:spPr>
                <a:xfrm>
                  <a:off x="713525" y="527300"/>
                  <a:ext cx="11400" cy="9750"/>
                </a:xfrm>
                <a:custGeom>
                  <a:rect b="b" l="l" r="r" t="t"/>
                  <a:pathLst>
                    <a:path extrusionOk="0" h="390" w="456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3" name="Google Shape;5813;p16"/>
                <p:cNvSpPr/>
                <p:nvPr/>
              </p:nvSpPr>
              <p:spPr>
                <a:xfrm>
                  <a:off x="753300" y="5273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4" name="Google Shape;5814;p16"/>
                <p:cNvSpPr/>
                <p:nvPr/>
              </p:nvSpPr>
              <p:spPr>
                <a:xfrm>
                  <a:off x="793075" y="5273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1"/>
                      </a:moveTo>
                      <a:cubicBezTo>
                        <a:pt x="87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5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5" name="Google Shape;5815;p16"/>
                <p:cNvSpPr/>
                <p:nvPr/>
              </p:nvSpPr>
              <p:spPr>
                <a:xfrm>
                  <a:off x="832825" y="5273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6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6" name="Google Shape;5816;p16"/>
                <p:cNvSpPr/>
                <p:nvPr/>
              </p:nvSpPr>
              <p:spPr>
                <a:xfrm>
                  <a:off x="872575" y="5273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5" y="1"/>
                        <a:pt x="0" y="210"/>
                        <a:pt x="123" y="333"/>
                      </a:cubicBezTo>
                      <a:cubicBezTo>
                        <a:pt x="163" y="372"/>
                        <a:pt x="211" y="390"/>
                        <a:pt x="259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7" name="Google Shape;5817;p16"/>
                <p:cNvSpPr/>
                <p:nvPr/>
              </p:nvSpPr>
              <p:spPr>
                <a:xfrm>
                  <a:off x="912325" y="5273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1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8" name="Google Shape;5818;p16"/>
                <p:cNvSpPr/>
                <p:nvPr/>
              </p:nvSpPr>
              <p:spPr>
                <a:xfrm>
                  <a:off x="594250" y="1584550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0"/>
                      </a:cubicBezTo>
                      <a:cubicBezTo>
                        <a:pt x="164" y="370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6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9" name="Google Shape;5819;p16"/>
                <p:cNvSpPr/>
                <p:nvPr/>
              </p:nvSpPr>
              <p:spPr>
                <a:xfrm>
                  <a:off x="634025" y="15845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0" name="Google Shape;5820;p16"/>
                <p:cNvSpPr/>
                <p:nvPr/>
              </p:nvSpPr>
              <p:spPr>
                <a:xfrm>
                  <a:off x="673775" y="15845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1" name="Google Shape;5821;p16"/>
                <p:cNvSpPr/>
                <p:nvPr/>
              </p:nvSpPr>
              <p:spPr>
                <a:xfrm>
                  <a:off x="713525" y="1584550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2" name="Google Shape;5822;p16"/>
                <p:cNvSpPr/>
                <p:nvPr/>
              </p:nvSpPr>
              <p:spPr>
                <a:xfrm>
                  <a:off x="753300" y="15845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3" name="Google Shape;5823;p16"/>
                <p:cNvSpPr/>
                <p:nvPr/>
              </p:nvSpPr>
              <p:spPr>
                <a:xfrm>
                  <a:off x="793075" y="15845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6"/>
                        <a:pt x="365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4" name="Google Shape;5824;p16"/>
                <p:cNvSpPr/>
                <p:nvPr/>
              </p:nvSpPr>
              <p:spPr>
                <a:xfrm>
                  <a:off x="832825" y="15845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6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5" name="Google Shape;5825;p16"/>
                <p:cNvSpPr/>
                <p:nvPr/>
              </p:nvSpPr>
              <p:spPr>
                <a:xfrm>
                  <a:off x="872575" y="15845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8"/>
                        <a:pt x="122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6" name="Google Shape;5826;p16"/>
                <p:cNvSpPr/>
                <p:nvPr/>
              </p:nvSpPr>
              <p:spPr>
                <a:xfrm>
                  <a:off x="912325" y="15845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9"/>
                        <a:pt x="123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7" name="Google Shape;5827;p16"/>
                <p:cNvSpPr/>
                <p:nvPr/>
              </p:nvSpPr>
              <p:spPr>
                <a:xfrm>
                  <a:off x="952075" y="15845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8" name="Google Shape;5828;p16"/>
                <p:cNvSpPr/>
                <p:nvPr/>
              </p:nvSpPr>
              <p:spPr>
                <a:xfrm>
                  <a:off x="991825" y="15845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9" name="Google Shape;5829;p16"/>
                <p:cNvSpPr/>
                <p:nvPr/>
              </p:nvSpPr>
              <p:spPr>
                <a:xfrm>
                  <a:off x="514750" y="1550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0" name="Google Shape;5830;p16"/>
                <p:cNvSpPr/>
                <p:nvPr/>
              </p:nvSpPr>
              <p:spPr>
                <a:xfrm>
                  <a:off x="554500" y="15504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1" name="Google Shape;5831;p16"/>
                <p:cNvSpPr/>
                <p:nvPr/>
              </p:nvSpPr>
              <p:spPr>
                <a:xfrm>
                  <a:off x="594250" y="15504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2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2" name="Google Shape;5832;p16"/>
                <p:cNvSpPr/>
                <p:nvPr/>
              </p:nvSpPr>
              <p:spPr>
                <a:xfrm>
                  <a:off x="634025" y="15504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3" name="Google Shape;5833;p16"/>
                <p:cNvSpPr/>
                <p:nvPr/>
              </p:nvSpPr>
              <p:spPr>
                <a:xfrm>
                  <a:off x="673775" y="15504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4" name="Google Shape;5834;p16"/>
                <p:cNvSpPr/>
                <p:nvPr/>
              </p:nvSpPr>
              <p:spPr>
                <a:xfrm>
                  <a:off x="673775" y="16186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5" name="Google Shape;5835;p16"/>
                <p:cNvSpPr/>
                <p:nvPr/>
              </p:nvSpPr>
              <p:spPr>
                <a:xfrm>
                  <a:off x="713525" y="1618650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8" y="0"/>
                        <a:pt x="1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8"/>
                        <a:pt x="369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6" name="Google Shape;5836;p16"/>
                <p:cNvSpPr/>
                <p:nvPr/>
              </p:nvSpPr>
              <p:spPr>
                <a:xfrm>
                  <a:off x="753300" y="16186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7" name="Google Shape;5837;p16"/>
                <p:cNvSpPr/>
                <p:nvPr/>
              </p:nvSpPr>
              <p:spPr>
                <a:xfrm>
                  <a:off x="793075" y="16186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9" y="0"/>
                        <a:pt x="258" y="0"/>
                        <a:pt x="257" y="0"/>
                      </a:cubicBezTo>
                      <a:cubicBezTo>
                        <a:pt x="86" y="0"/>
                        <a:pt x="1" y="208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8" name="Google Shape;5838;p16"/>
                <p:cNvSpPr/>
                <p:nvPr/>
              </p:nvSpPr>
              <p:spPr>
                <a:xfrm>
                  <a:off x="832825" y="16186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9" name="Google Shape;5839;p16"/>
                <p:cNvSpPr/>
                <p:nvPr/>
              </p:nvSpPr>
              <p:spPr>
                <a:xfrm>
                  <a:off x="872575" y="16186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0"/>
                      </a:cubicBez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8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0" name="Google Shape;5840;p16"/>
                <p:cNvSpPr/>
                <p:nvPr/>
              </p:nvSpPr>
              <p:spPr>
                <a:xfrm>
                  <a:off x="912325" y="16186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6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1" y="0"/>
                      </a:cubicBezTo>
                      <a:cubicBezTo>
                        <a:pt x="261" y="0"/>
                        <a:pt x="260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1" name="Google Shape;5841;p16"/>
                <p:cNvSpPr/>
                <p:nvPr/>
              </p:nvSpPr>
              <p:spPr>
                <a:xfrm>
                  <a:off x="713525" y="15504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2" name="Google Shape;5842;p16"/>
                <p:cNvSpPr/>
                <p:nvPr/>
              </p:nvSpPr>
              <p:spPr>
                <a:xfrm>
                  <a:off x="753300" y="15504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3" name="Google Shape;5843;p16"/>
                <p:cNvSpPr/>
                <p:nvPr/>
              </p:nvSpPr>
              <p:spPr>
                <a:xfrm>
                  <a:off x="793075" y="1550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08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4" name="Google Shape;5844;p16"/>
                <p:cNvSpPr/>
                <p:nvPr/>
              </p:nvSpPr>
              <p:spPr>
                <a:xfrm>
                  <a:off x="832825" y="1550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5" name="Google Shape;5845;p16"/>
                <p:cNvSpPr/>
                <p:nvPr/>
              </p:nvSpPr>
              <p:spPr>
                <a:xfrm>
                  <a:off x="872575" y="1550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6" name="Google Shape;5846;p16"/>
                <p:cNvSpPr/>
                <p:nvPr/>
              </p:nvSpPr>
              <p:spPr>
                <a:xfrm>
                  <a:off x="912325" y="1550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7" name="Google Shape;5847;p16"/>
                <p:cNvSpPr/>
                <p:nvPr/>
              </p:nvSpPr>
              <p:spPr>
                <a:xfrm>
                  <a:off x="952075" y="1550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8" name="Google Shape;5848;p16"/>
                <p:cNvSpPr/>
                <p:nvPr/>
              </p:nvSpPr>
              <p:spPr>
                <a:xfrm>
                  <a:off x="991825" y="1550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9" name="Google Shape;5849;p16"/>
                <p:cNvSpPr/>
                <p:nvPr/>
              </p:nvSpPr>
              <p:spPr>
                <a:xfrm>
                  <a:off x="1031575" y="15504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1"/>
                      </a:moveTo>
                      <a:cubicBezTo>
                        <a:pt x="89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0" name="Google Shape;5850;p16"/>
                <p:cNvSpPr/>
                <p:nvPr/>
              </p:nvSpPr>
              <p:spPr>
                <a:xfrm>
                  <a:off x="1071350" y="1550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6" y="1"/>
                        <a:pt x="0" y="208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1" name="Google Shape;5851;p16"/>
                <p:cNvSpPr/>
                <p:nvPr/>
              </p:nvSpPr>
              <p:spPr>
                <a:xfrm>
                  <a:off x="1271775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2" name="Google Shape;5852;p16"/>
                <p:cNvSpPr/>
                <p:nvPr/>
              </p:nvSpPr>
              <p:spPr>
                <a:xfrm>
                  <a:off x="1271775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0" y="389"/>
                        <a:pt x="388" y="303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3" name="Google Shape;5853;p16"/>
                <p:cNvSpPr/>
                <p:nvPr/>
              </p:nvSpPr>
              <p:spPr>
                <a:xfrm>
                  <a:off x="1271775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4" name="Google Shape;5854;p16"/>
                <p:cNvSpPr/>
                <p:nvPr/>
              </p:nvSpPr>
              <p:spPr>
                <a:xfrm>
                  <a:off x="1311525" y="12775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5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5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5" name="Google Shape;5855;p16"/>
                <p:cNvSpPr/>
                <p:nvPr/>
              </p:nvSpPr>
              <p:spPr>
                <a:xfrm>
                  <a:off x="1271775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6" name="Google Shape;5856;p16"/>
                <p:cNvSpPr/>
                <p:nvPr/>
              </p:nvSpPr>
              <p:spPr>
                <a:xfrm>
                  <a:off x="1311525" y="12434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5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5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7" name="Google Shape;5857;p16"/>
                <p:cNvSpPr/>
                <p:nvPr/>
              </p:nvSpPr>
              <p:spPr>
                <a:xfrm>
                  <a:off x="1271775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3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8" name="Google Shape;5858;p16"/>
                <p:cNvSpPr/>
                <p:nvPr/>
              </p:nvSpPr>
              <p:spPr>
                <a:xfrm>
                  <a:off x="1311525" y="1209400"/>
                  <a:ext cx="9700" cy="9700"/>
                </a:xfrm>
                <a:custGeom>
                  <a:rect b="b" l="l" r="r" t="t"/>
                  <a:pathLst>
                    <a:path extrusionOk="0" h="388" w="388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5" y="387"/>
                      </a:cubicBezTo>
                      <a:cubicBezTo>
                        <a:pt x="301" y="387"/>
                        <a:pt x="387" y="301"/>
                        <a:pt x="387" y="193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9" name="Google Shape;5859;p16"/>
                <p:cNvSpPr/>
                <p:nvPr/>
              </p:nvSpPr>
              <p:spPr>
                <a:xfrm>
                  <a:off x="1271775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0" name="Google Shape;5860;p16"/>
                <p:cNvSpPr/>
                <p:nvPr/>
              </p:nvSpPr>
              <p:spPr>
                <a:xfrm>
                  <a:off x="1311525" y="1175300"/>
                  <a:ext cx="9700" cy="9675"/>
                </a:xfrm>
                <a:custGeom>
                  <a:rect b="b" l="l" r="r" t="t"/>
                  <a:pathLst>
                    <a:path extrusionOk="0" h="387" w="388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5" y="387"/>
                      </a:cubicBezTo>
                      <a:cubicBezTo>
                        <a:pt x="301" y="387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1" name="Google Shape;5861;p16"/>
                <p:cNvSpPr/>
                <p:nvPr/>
              </p:nvSpPr>
              <p:spPr>
                <a:xfrm>
                  <a:off x="1351275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1" y="387"/>
                        <a:pt x="389" y="301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2" name="Google Shape;5862;p16"/>
                <p:cNvSpPr/>
                <p:nvPr/>
              </p:nvSpPr>
              <p:spPr>
                <a:xfrm>
                  <a:off x="1271775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3" name="Google Shape;5863;p16"/>
                <p:cNvSpPr/>
                <p:nvPr/>
              </p:nvSpPr>
              <p:spPr>
                <a:xfrm>
                  <a:off x="1311525" y="1141200"/>
                  <a:ext cx="9700" cy="9675"/>
                </a:xfrm>
                <a:custGeom>
                  <a:rect b="b" l="l" r="r" t="t"/>
                  <a:pathLst>
                    <a:path extrusionOk="0" h="387" w="388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5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4" name="Google Shape;5864;p16"/>
                <p:cNvSpPr/>
                <p:nvPr/>
              </p:nvSpPr>
              <p:spPr>
                <a:xfrm>
                  <a:off x="1351275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5" y="387"/>
                      </a:cubicBezTo>
                      <a:cubicBezTo>
                        <a:pt x="301" y="387"/>
                        <a:pt x="389" y="300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5" name="Google Shape;5865;p16"/>
                <p:cNvSpPr/>
                <p:nvPr/>
              </p:nvSpPr>
              <p:spPr>
                <a:xfrm>
                  <a:off x="1271775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6" name="Google Shape;5866;p16"/>
                <p:cNvSpPr/>
                <p:nvPr/>
              </p:nvSpPr>
              <p:spPr>
                <a:xfrm>
                  <a:off x="1311525" y="11070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5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7" name="Google Shape;5867;p16"/>
                <p:cNvSpPr/>
                <p:nvPr/>
              </p:nvSpPr>
              <p:spPr>
                <a:xfrm>
                  <a:off x="1351275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1" y="389"/>
                        <a:pt x="389" y="301"/>
                        <a:pt x="389" y="195"/>
                      </a:cubicBezTo>
                      <a:cubicBezTo>
                        <a:pt x="389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8" name="Google Shape;5868;p16"/>
                <p:cNvSpPr/>
                <p:nvPr/>
              </p:nvSpPr>
              <p:spPr>
                <a:xfrm>
                  <a:off x="1271775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9" name="Google Shape;5869;p16"/>
                <p:cNvSpPr/>
                <p:nvPr/>
              </p:nvSpPr>
              <p:spPr>
                <a:xfrm>
                  <a:off x="1311525" y="10729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5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0" name="Google Shape;5870;p16"/>
                <p:cNvSpPr/>
                <p:nvPr/>
              </p:nvSpPr>
              <p:spPr>
                <a:xfrm>
                  <a:off x="1351275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1" y="389"/>
                        <a:pt x="389" y="301"/>
                        <a:pt x="389" y="195"/>
                      </a:cubicBezTo>
                      <a:cubicBezTo>
                        <a:pt x="389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1" name="Google Shape;5871;p16"/>
                <p:cNvSpPr/>
                <p:nvPr/>
              </p:nvSpPr>
              <p:spPr>
                <a:xfrm>
                  <a:off x="1271775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0" y="388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2" name="Google Shape;5872;p16"/>
                <p:cNvSpPr/>
                <p:nvPr/>
              </p:nvSpPr>
              <p:spPr>
                <a:xfrm>
                  <a:off x="1311525" y="10388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5" y="388"/>
                      </a:cubicBezTo>
                      <a:cubicBezTo>
                        <a:pt x="301" y="388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3" name="Google Shape;5873;p16"/>
                <p:cNvSpPr/>
                <p:nvPr/>
              </p:nvSpPr>
              <p:spPr>
                <a:xfrm>
                  <a:off x="1351275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5" y="388"/>
                      </a:cubicBezTo>
                      <a:cubicBezTo>
                        <a:pt x="301" y="388"/>
                        <a:pt x="389" y="301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4" name="Google Shape;5874;p16"/>
                <p:cNvSpPr/>
                <p:nvPr/>
              </p:nvSpPr>
              <p:spPr>
                <a:xfrm>
                  <a:off x="1271775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0" y="388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5" name="Google Shape;5875;p16"/>
                <p:cNvSpPr/>
                <p:nvPr/>
              </p:nvSpPr>
              <p:spPr>
                <a:xfrm>
                  <a:off x="1311525" y="10047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5" y="388"/>
                      </a:cubicBezTo>
                      <a:cubicBezTo>
                        <a:pt x="301" y="388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6" name="Google Shape;5876;p16"/>
                <p:cNvSpPr/>
                <p:nvPr/>
              </p:nvSpPr>
              <p:spPr>
                <a:xfrm>
                  <a:off x="1351275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5" y="388"/>
                      </a:cubicBezTo>
                      <a:cubicBezTo>
                        <a:pt x="301" y="388"/>
                        <a:pt x="389" y="300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7" name="Google Shape;5877;p16"/>
                <p:cNvSpPr/>
                <p:nvPr/>
              </p:nvSpPr>
              <p:spPr>
                <a:xfrm>
                  <a:off x="1271775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8" name="Google Shape;5878;p16"/>
                <p:cNvSpPr/>
                <p:nvPr/>
              </p:nvSpPr>
              <p:spPr>
                <a:xfrm>
                  <a:off x="1311525" y="9706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5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9" name="Google Shape;5879;p16"/>
                <p:cNvSpPr/>
                <p:nvPr/>
              </p:nvSpPr>
              <p:spPr>
                <a:xfrm>
                  <a:off x="1271775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0" name="Google Shape;5880;p16"/>
                <p:cNvSpPr/>
                <p:nvPr/>
              </p:nvSpPr>
              <p:spPr>
                <a:xfrm>
                  <a:off x="1311525" y="9365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5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1" name="Google Shape;5881;p16"/>
                <p:cNvSpPr/>
                <p:nvPr/>
              </p:nvSpPr>
              <p:spPr>
                <a:xfrm>
                  <a:off x="1271775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2" name="Google Shape;5882;p16"/>
                <p:cNvSpPr/>
                <p:nvPr/>
              </p:nvSpPr>
              <p:spPr>
                <a:xfrm>
                  <a:off x="1311525" y="9024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5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3" name="Google Shape;5883;p16"/>
                <p:cNvSpPr/>
                <p:nvPr/>
              </p:nvSpPr>
              <p:spPr>
                <a:xfrm>
                  <a:off x="1271775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4" name="Google Shape;5884;p16"/>
                <p:cNvSpPr/>
                <p:nvPr/>
              </p:nvSpPr>
              <p:spPr>
                <a:xfrm>
                  <a:off x="1311525" y="8683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5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5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5" name="Google Shape;5885;p16"/>
                <p:cNvSpPr/>
                <p:nvPr/>
              </p:nvSpPr>
              <p:spPr>
                <a:xfrm>
                  <a:off x="1271775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6" name="Google Shape;5886;p16"/>
                <p:cNvSpPr/>
                <p:nvPr/>
              </p:nvSpPr>
              <p:spPr>
                <a:xfrm>
                  <a:off x="1271775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5887" name="Google Shape;5887;p16"/>
          <p:cNvSpPr/>
          <p:nvPr/>
        </p:nvSpPr>
        <p:spPr>
          <a:xfrm>
            <a:off x="-13350" y="1275750"/>
            <a:ext cx="9170700" cy="259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8" name="Google Shape;5888;p16"/>
          <p:cNvSpPr txBox="1"/>
          <p:nvPr>
            <p:ph type="title"/>
          </p:nvPr>
        </p:nvSpPr>
        <p:spPr>
          <a:xfrm>
            <a:off x="2622900" y="2942760"/>
            <a:ext cx="3898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89" name="Google Shape;5889;p16"/>
          <p:cNvSpPr txBox="1"/>
          <p:nvPr>
            <p:ph idx="1" type="subTitle"/>
          </p:nvPr>
        </p:nvSpPr>
        <p:spPr>
          <a:xfrm>
            <a:off x="1836750" y="1863848"/>
            <a:ext cx="5470500" cy="99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ExtraBold"/>
              <a:buNone/>
              <a:defRPr sz="18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890" name="Google Shape;5890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ONE_COLUMN_TEXT_1">
    <p:spTree>
      <p:nvGrpSpPr>
        <p:cNvPr id="5891" name="Shape 5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2" name="Google Shape;5892;p17"/>
          <p:cNvSpPr txBox="1"/>
          <p:nvPr>
            <p:ph type="title"/>
          </p:nvPr>
        </p:nvSpPr>
        <p:spPr>
          <a:xfrm>
            <a:off x="5563500" y="235582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93" name="Google Shape;5893;p17"/>
          <p:cNvSpPr txBox="1"/>
          <p:nvPr>
            <p:ph idx="1" type="body"/>
          </p:nvPr>
        </p:nvSpPr>
        <p:spPr>
          <a:xfrm>
            <a:off x="5563500" y="3189825"/>
            <a:ext cx="2808000" cy="12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94" name="Google Shape;5894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ONE_COLUMN_TEXT_1_1">
    <p:spTree>
      <p:nvGrpSpPr>
        <p:cNvPr id="5895" name="Shape 5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6" name="Google Shape;5896;p18"/>
          <p:cNvSpPr txBox="1"/>
          <p:nvPr>
            <p:ph type="title"/>
          </p:nvPr>
        </p:nvSpPr>
        <p:spPr>
          <a:xfrm>
            <a:off x="762900" y="235582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97" name="Google Shape;5897;p18"/>
          <p:cNvSpPr txBox="1"/>
          <p:nvPr>
            <p:ph idx="1" type="body"/>
          </p:nvPr>
        </p:nvSpPr>
        <p:spPr>
          <a:xfrm>
            <a:off x="762900" y="3189825"/>
            <a:ext cx="2808000" cy="12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98" name="Google Shape;5898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ONE_COLUMN_TEXT_2">
    <p:spTree>
      <p:nvGrpSpPr>
        <p:cNvPr id="5899" name="Shape 5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0" name="Google Shape;5900;p19"/>
          <p:cNvSpPr txBox="1"/>
          <p:nvPr>
            <p:ph type="title"/>
          </p:nvPr>
        </p:nvSpPr>
        <p:spPr>
          <a:xfrm>
            <a:off x="987275" y="2444800"/>
            <a:ext cx="196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01" name="Google Shape;5901;p19"/>
          <p:cNvSpPr txBox="1"/>
          <p:nvPr>
            <p:ph idx="2"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02" name="Google Shape;5902;p19"/>
          <p:cNvSpPr txBox="1"/>
          <p:nvPr>
            <p:ph idx="1" type="subTitle"/>
          </p:nvPr>
        </p:nvSpPr>
        <p:spPr>
          <a:xfrm>
            <a:off x="987275" y="3239200"/>
            <a:ext cx="1962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03" name="Google Shape;5903;p19"/>
          <p:cNvSpPr txBox="1"/>
          <p:nvPr>
            <p:ph idx="3" type="title"/>
          </p:nvPr>
        </p:nvSpPr>
        <p:spPr>
          <a:xfrm>
            <a:off x="3590850" y="2444800"/>
            <a:ext cx="196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04" name="Google Shape;5904;p19"/>
          <p:cNvSpPr txBox="1"/>
          <p:nvPr>
            <p:ph idx="4" type="subTitle"/>
          </p:nvPr>
        </p:nvSpPr>
        <p:spPr>
          <a:xfrm>
            <a:off x="3590850" y="3239200"/>
            <a:ext cx="1962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05" name="Google Shape;5905;p19"/>
          <p:cNvSpPr txBox="1"/>
          <p:nvPr>
            <p:ph idx="5" type="title"/>
          </p:nvPr>
        </p:nvSpPr>
        <p:spPr>
          <a:xfrm>
            <a:off x="6194425" y="2444800"/>
            <a:ext cx="196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06" name="Google Shape;5906;p19"/>
          <p:cNvSpPr txBox="1"/>
          <p:nvPr>
            <p:ph idx="6" type="subTitle"/>
          </p:nvPr>
        </p:nvSpPr>
        <p:spPr>
          <a:xfrm>
            <a:off x="6194425" y="3239200"/>
            <a:ext cx="1962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07" name="Google Shape;5907;p19"/>
          <p:cNvSpPr/>
          <p:nvPr/>
        </p:nvSpPr>
        <p:spPr>
          <a:xfrm>
            <a:off x="1016400" y="4158216"/>
            <a:ext cx="8127600" cy="22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08" name="Google Shape;5908;p19"/>
          <p:cNvGrpSpPr/>
          <p:nvPr/>
        </p:nvGrpSpPr>
        <p:grpSpPr>
          <a:xfrm rot="5400000">
            <a:off x="1867712" y="3618267"/>
            <a:ext cx="349968" cy="2052568"/>
            <a:chOff x="1037125" y="2236325"/>
            <a:chExt cx="149100" cy="874475"/>
          </a:xfrm>
        </p:grpSpPr>
        <p:sp>
          <p:nvSpPr>
            <p:cNvPr id="5909" name="Google Shape;5909;p19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0" name="Google Shape;5910;p19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1" name="Google Shape;5911;p19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2" name="Google Shape;5912;p19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3" name="Google Shape;5913;p19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4" name="Google Shape;5914;p19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5" name="Google Shape;5915;p19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6" name="Google Shape;5916;p19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7" name="Google Shape;5917;p19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8" name="Google Shape;5918;p19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9" name="Google Shape;5919;p19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0" name="Google Shape;5920;p19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1" name="Google Shape;5921;p19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2" name="Google Shape;5922;p19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3" name="Google Shape;5923;p19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4" name="Google Shape;5924;p19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5" name="Google Shape;5925;p19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6" name="Google Shape;5926;p19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7" name="Google Shape;5927;p19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8" name="Google Shape;5928;p19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9" name="Google Shape;5929;p19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0" name="Google Shape;5930;p19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1" name="Google Shape;5931;p19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2" name="Google Shape;5932;p19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3" name="Google Shape;5933;p19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4" name="Google Shape;5934;p19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5" name="Google Shape;5935;p19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6" name="Google Shape;5936;p19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7" name="Google Shape;5937;p19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8" name="Google Shape;5938;p19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9" name="Google Shape;5939;p19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0" name="Google Shape;5940;p19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1" name="Google Shape;5941;p19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2" name="Google Shape;5942;p19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3" name="Google Shape;5943;p19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4" name="Google Shape;5944;p19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45" name="Google Shape;5945;p19"/>
          <p:cNvGrpSpPr/>
          <p:nvPr/>
        </p:nvGrpSpPr>
        <p:grpSpPr>
          <a:xfrm rot="1396384">
            <a:off x="8222288" y="-600066"/>
            <a:ext cx="1908331" cy="2002239"/>
            <a:chOff x="1978188" y="2669545"/>
            <a:chExt cx="1908398" cy="2002309"/>
          </a:xfrm>
        </p:grpSpPr>
        <p:sp>
          <p:nvSpPr>
            <p:cNvPr id="5946" name="Google Shape;5946;p19"/>
            <p:cNvSpPr/>
            <p:nvPr/>
          </p:nvSpPr>
          <p:spPr>
            <a:xfrm rot="-5400000">
              <a:off x="1995503" y="2780771"/>
              <a:ext cx="1891083" cy="1891083"/>
            </a:xfrm>
            <a:custGeom>
              <a:rect b="b" l="l" r="r" t="t"/>
              <a:pathLst>
                <a:path extrusionOk="0" h="55702" w="55702">
                  <a:moveTo>
                    <a:pt x="27851" y="210"/>
                  </a:moveTo>
                  <a:cubicBezTo>
                    <a:pt x="43093" y="210"/>
                    <a:pt x="55493" y="12609"/>
                    <a:pt x="55493" y="27851"/>
                  </a:cubicBezTo>
                  <a:cubicBezTo>
                    <a:pt x="55493" y="43093"/>
                    <a:pt x="43093" y="55493"/>
                    <a:pt x="27851" y="55493"/>
                  </a:cubicBezTo>
                  <a:cubicBezTo>
                    <a:pt x="12609" y="55493"/>
                    <a:pt x="210" y="43093"/>
                    <a:pt x="210" y="27851"/>
                  </a:cubicBezTo>
                  <a:cubicBezTo>
                    <a:pt x="210" y="12609"/>
                    <a:pt x="12609" y="210"/>
                    <a:pt x="27851" y="210"/>
                  </a:cubicBezTo>
                  <a:close/>
                  <a:moveTo>
                    <a:pt x="27851" y="1"/>
                  </a:moveTo>
                  <a:cubicBezTo>
                    <a:pt x="12494" y="1"/>
                    <a:pt x="0" y="12494"/>
                    <a:pt x="0" y="27851"/>
                  </a:cubicBezTo>
                  <a:cubicBezTo>
                    <a:pt x="0" y="43208"/>
                    <a:pt x="12494" y="55702"/>
                    <a:pt x="27851" y="55702"/>
                  </a:cubicBezTo>
                  <a:cubicBezTo>
                    <a:pt x="43208" y="55702"/>
                    <a:pt x="55702" y="43208"/>
                    <a:pt x="55702" y="27851"/>
                  </a:cubicBezTo>
                  <a:cubicBezTo>
                    <a:pt x="55702" y="12494"/>
                    <a:pt x="43208" y="1"/>
                    <a:pt x="278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7" name="Google Shape;5947;p19"/>
            <p:cNvSpPr/>
            <p:nvPr/>
          </p:nvSpPr>
          <p:spPr>
            <a:xfrm rot="-5400000">
              <a:off x="1931235" y="2716498"/>
              <a:ext cx="1737934" cy="1644029"/>
            </a:xfrm>
            <a:custGeom>
              <a:rect b="b" l="l" r="r" t="t"/>
              <a:pathLst>
                <a:path extrusionOk="0" h="48425" w="51191">
                  <a:moveTo>
                    <a:pt x="20064" y="1"/>
                  </a:moveTo>
                  <a:cubicBezTo>
                    <a:pt x="12798" y="1"/>
                    <a:pt x="5532" y="2766"/>
                    <a:pt x="0" y="8298"/>
                  </a:cubicBezTo>
                  <a:lnTo>
                    <a:pt x="889" y="9186"/>
                  </a:lnTo>
                  <a:cubicBezTo>
                    <a:pt x="6175" y="3899"/>
                    <a:pt x="13120" y="1256"/>
                    <a:pt x="20064" y="1256"/>
                  </a:cubicBezTo>
                  <a:cubicBezTo>
                    <a:pt x="27009" y="1256"/>
                    <a:pt x="33953" y="3899"/>
                    <a:pt x="39240" y="9186"/>
                  </a:cubicBezTo>
                  <a:cubicBezTo>
                    <a:pt x="49813" y="19759"/>
                    <a:pt x="49813" y="36964"/>
                    <a:pt x="39240" y="47537"/>
                  </a:cubicBezTo>
                  <a:lnTo>
                    <a:pt x="40128" y="48425"/>
                  </a:lnTo>
                  <a:cubicBezTo>
                    <a:pt x="51191" y="37361"/>
                    <a:pt x="51191" y="19360"/>
                    <a:pt x="40128" y="8298"/>
                  </a:cubicBezTo>
                  <a:cubicBezTo>
                    <a:pt x="34597" y="2766"/>
                    <a:pt x="27330" y="1"/>
                    <a:pt x="200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48" name="Google Shape;5948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">
  <p:cSld name="ONE_COLUMN_TEXT_2_1">
    <p:spTree>
      <p:nvGrpSpPr>
        <p:cNvPr id="5949" name="Shape 5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0" name="Google Shape;5950;p20"/>
          <p:cNvSpPr txBox="1"/>
          <p:nvPr>
            <p:ph type="title"/>
          </p:nvPr>
        </p:nvSpPr>
        <p:spPr>
          <a:xfrm>
            <a:off x="545050" y="2722525"/>
            <a:ext cx="1824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51" name="Google Shape;5951;p20"/>
          <p:cNvSpPr txBox="1"/>
          <p:nvPr>
            <p:ph idx="2"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52" name="Google Shape;5952;p20"/>
          <p:cNvSpPr txBox="1"/>
          <p:nvPr>
            <p:ph idx="1" type="subTitle"/>
          </p:nvPr>
        </p:nvSpPr>
        <p:spPr>
          <a:xfrm>
            <a:off x="545050" y="3440725"/>
            <a:ext cx="1824000" cy="5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53" name="Google Shape;5953;p20"/>
          <p:cNvSpPr txBox="1"/>
          <p:nvPr>
            <p:ph idx="3" type="title"/>
          </p:nvPr>
        </p:nvSpPr>
        <p:spPr>
          <a:xfrm>
            <a:off x="2621690" y="2722525"/>
            <a:ext cx="1824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54" name="Google Shape;5954;p20"/>
          <p:cNvSpPr txBox="1"/>
          <p:nvPr>
            <p:ph idx="4" type="subTitle"/>
          </p:nvPr>
        </p:nvSpPr>
        <p:spPr>
          <a:xfrm>
            <a:off x="2621690" y="3440725"/>
            <a:ext cx="1824000" cy="5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55" name="Google Shape;5955;p20"/>
          <p:cNvSpPr txBox="1"/>
          <p:nvPr>
            <p:ph idx="5" type="title"/>
          </p:nvPr>
        </p:nvSpPr>
        <p:spPr>
          <a:xfrm>
            <a:off x="4698330" y="2722525"/>
            <a:ext cx="1824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56" name="Google Shape;5956;p20"/>
          <p:cNvSpPr txBox="1"/>
          <p:nvPr>
            <p:ph idx="6" type="subTitle"/>
          </p:nvPr>
        </p:nvSpPr>
        <p:spPr>
          <a:xfrm>
            <a:off x="4698330" y="3440725"/>
            <a:ext cx="1824000" cy="5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957" name="Google Shape;5957;p20"/>
          <p:cNvGrpSpPr/>
          <p:nvPr/>
        </p:nvGrpSpPr>
        <p:grpSpPr>
          <a:xfrm rot="5400000">
            <a:off x="7942737" y="3821317"/>
            <a:ext cx="349968" cy="2052568"/>
            <a:chOff x="1037125" y="2236325"/>
            <a:chExt cx="149100" cy="874475"/>
          </a:xfrm>
        </p:grpSpPr>
        <p:sp>
          <p:nvSpPr>
            <p:cNvPr id="5958" name="Google Shape;5958;p20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9" name="Google Shape;5959;p20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0" name="Google Shape;5960;p20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1" name="Google Shape;5961;p20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2" name="Google Shape;5962;p20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3" name="Google Shape;5963;p20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4" name="Google Shape;5964;p20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5" name="Google Shape;5965;p20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6" name="Google Shape;5966;p20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7" name="Google Shape;5967;p20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8" name="Google Shape;5968;p20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9" name="Google Shape;5969;p20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0" name="Google Shape;5970;p20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1" name="Google Shape;5971;p20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2" name="Google Shape;5972;p20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3" name="Google Shape;5973;p20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4" name="Google Shape;5974;p20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5" name="Google Shape;5975;p20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6" name="Google Shape;5976;p20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7" name="Google Shape;5977;p20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8" name="Google Shape;5978;p20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9" name="Google Shape;5979;p20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0" name="Google Shape;5980;p20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1" name="Google Shape;5981;p20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2" name="Google Shape;5982;p20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3" name="Google Shape;5983;p20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4" name="Google Shape;5984;p20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5" name="Google Shape;5985;p20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6" name="Google Shape;5986;p20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7" name="Google Shape;5987;p20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8" name="Google Shape;5988;p20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9" name="Google Shape;5989;p20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0" name="Google Shape;5990;p20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1" name="Google Shape;5991;p20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2" name="Google Shape;5992;p20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3" name="Google Shape;5993;p20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94" name="Google Shape;5994;p20"/>
          <p:cNvGrpSpPr/>
          <p:nvPr/>
        </p:nvGrpSpPr>
        <p:grpSpPr>
          <a:xfrm rot="1396384">
            <a:off x="-352462" y="-106016"/>
            <a:ext cx="1908331" cy="2002239"/>
            <a:chOff x="1978188" y="2669545"/>
            <a:chExt cx="1908398" cy="2002309"/>
          </a:xfrm>
        </p:grpSpPr>
        <p:sp>
          <p:nvSpPr>
            <p:cNvPr id="5995" name="Google Shape;5995;p20"/>
            <p:cNvSpPr/>
            <p:nvPr/>
          </p:nvSpPr>
          <p:spPr>
            <a:xfrm rot="-5400000">
              <a:off x="1995503" y="2780771"/>
              <a:ext cx="1891083" cy="1891083"/>
            </a:xfrm>
            <a:custGeom>
              <a:rect b="b" l="l" r="r" t="t"/>
              <a:pathLst>
                <a:path extrusionOk="0" h="55702" w="55702">
                  <a:moveTo>
                    <a:pt x="27851" y="210"/>
                  </a:moveTo>
                  <a:cubicBezTo>
                    <a:pt x="43093" y="210"/>
                    <a:pt x="55493" y="12609"/>
                    <a:pt x="55493" y="27851"/>
                  </a:cubicBezTo>
                  <a:cubicBezTo>
                    <a:pt x="55493" y="43093"/>
                    <a:pt x="43093" y="55493"/>
                    <a:pt x="27851" y="55493"/>
                  </a:cubicBezTo>
                  <a:cubicBezTo>
                    <a:pt x="12609" y="55493"/>
                    <a:pt x="210" y="43093"/>
                    <a:pt x="210" y="27851"/>
                  </a:cubicBezTo>
                  <a:cubicBezTo>
                    <a:pt x="210" y="12609"/>
                    <a:pt x="12609" y="210"/>
                    <a:pt x="27851" y="210"/>
                  </a:cubicBezTo>
                  <a:close/>
                  <a:moveTo>
                    <a:pt x="27851" y="1"/>
                  </a:moveTo>
                  <a:cubicBezTo>
                    <a:pt x="12494" y="1"/>
                    <a:pt x="0" y="12494"/>
                    <a:pt x="0" y="27851"/>
                  </a:cubicBezTo>
                  <a:cubicBezTo>
                    <a:pt x="0" y="43208"/>
                    <a:pt x="12494" y="55702"/>
                    <a:pt x="27851" y="55702"/>
                  </a:cubicBezTo>
                  <a:cubicBezTo>
                    <a:pt x="43208" y="55702"/>
                    <a:pt x="55702" y="43208"/>
                    <a:pt x="55702" y="27851"/>
                  </a:cubicBezTo>
                  <a:cubicBezTo>
                    <a:pt x="55702" y="12494"/>
                    <a:pt x="43208" y="1"/>
                    <a:pt x="27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6" name="Google Shape;5996;p20"/>
            <p:cNvSpPr/>
            <p:nvPr/>
          </p:nvSpPr>
          <p:spPr>
            <a:xfrm rot="-5400000">
              <a:off x="1931235" y="2716498"/>
              <a:ext cx="1737934" cy="1644029"/>
            </a:xfrm>
            <a:custGeom>
              <a:rect b="b" l="l" r="r" t="t"/>
              <a:pathLst>
                <a:path extrusionOk="0" h="48425" w="51191">
                  <a:moveTo>
                    <a:pt x="20064" y="1"/>
                  </a:moveTo>
                  <a:cubicBezTo>
                    <a:pt x="12798" y="1"/>
                    <a:pt x="5532" y="2766"/>
                    <a:pt x="0" y="8298"/>
                  </a:cubicBezTo>
                  <a:lnTo>
                    <a:pt x="889" y="9186"/>
                  </a:lnTo>
                  <a:cubicBezTo>
                    <a:pt x="6175" y="3899"/>
                    <a:pt x="13120" y="1256"/>
                    <a:pt x="20064" y="1256"/>
                  </a:cubicBezTo>
                  <a:cubicBezTo>
                    <a:pt x="27009" y="1256"/>
                    <a:pt x="33953" y="3899"/>
                    <a:pt x="39240" y="9186"/>
                  </a:cubicBezTo>
                  <a:cubicBezTo>
                    <a:pt x="49813" y="19759"/>
                    <a:pt x="49813" y="36964"/>
                    <a:pt x="39240" y="47537"/>
                  </a:cubicBezTo>
                  <a:lnTo>
                    <a:pt x="40128" y="48425"/>
                  </a:lnTo>
                  <a:cubicBezTo>
                    <a:pt x="51191" y="37361"/>
                    <a:pt x="51191" y="19360"/>
                    <a:pt x="40128" y="8298"/>
                  </a:cubicBezTo>
                  <a:cubicBezTo>
                    <a:pt x="34597" y="2766"/>
                    <a:pt x="27330" y="1"/>
                    <a:pt x="20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97" name="Google Shape;5997;p20"/>
          <p:cNvSpPr txBox="1"/>
          <p:nvPr>
            <p:ph idx="7" type="title"/>
          </p:nvPr>
        </p:nvSpPr>
        <p:spPr>
          <a:xfrm>
            <a:off x="6774950" y="2722525"/>
            <a:ext cx="1824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98" name="Google Shape;5998;p20"/>
          <p:cNvSpPr txBox="1"/>
          <p:nvPr>
            <p:ph idx="8" type="subTitle"/>
          </p:nvPr>
        </p:nvSpPr>
        <p:spPr>
          <a:xfrm>
            <a:off x="6774950" y="3440725"/>
            <a:ext cx="1824000" cy="5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99" name="Google Shape;5999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2"/>
        </a:solidFill>
      </p:bgPr>
    </p:bg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"/>
          <p:cNvSpPr txBox="1"/>
          <p:nvPr>
            <p:ph type="ctrTitle"/>
          </p:nvPr>
        </p:nvSpPr>
        <p:spPr>
          <a:xfrm>
            <a:off x="5093522" y="1844150"/>
            <a:ext cx="27990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Poppins Light"/>
              <a:buNone/>
              <a:defRPr sz="3300">
                <a:solidFill>
                  <a:schemeClr val="accent4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543" name="Google Shape;2543;p3"/>
          <p:cNvSpPr txBox="1"/>
          <p:nvPr>
            <p:ph idx="1" type="subTitle"/>
          </p:nvPr>
        </p:nvSpPr>
        <p:spPr>
          <a:xfrm>
            <a:off x="5205275" y="3482450"/>
            <a:ext cx="25755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44" name="Google Shape;2544;p3"/>
          <p:cNvSpPr txBox="1"/>
          <p:nvPr>
            <p:ph hasCustomPrompt="1" idx="2" type="title"/>
          </p:nvPr>
        </p:nvSpPr>
        <p:spPr>
          <a:xfrm>
            <a:off x="5635325" y="1427475"/>
            <a:ext cx="1715400" cy="7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45" name="Google Shape;2545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TITLE_ONLY_1">
    <p:spTree>
      <p:nvGrpSpPr>
        <p:cNvPr id="6000" name="Shape 6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1" name="Google Shape;6001;p21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02" name="Google Shape;6002;p21"/>
          <p:cNvSpPr/>
          <p:nvPr/>
        </p:nvSpPr>
        <p:spPr>
          <a:xfrm>
            <a:off x="-12850" y="-19625"/>
            <a:ext cx="1086300" cy="516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3" name="Google Shape;6003;p21"/>
          <p:cNvSpPr/>
          <p:nvPr/>
        </p:nvSpPr>
        <p:spPr>
          <a:xfrm>
            <a:off x="8070550" y="-9750"/>
            <a:ext cx="1086300" cy="516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4" name="Google Shape;6004;p21"/>
          <p:cNvSpPr/>
          <p:nvPr/>
        </p:nvSpPr>
        <p:spPr>
          <a:xfrm rot="10800000">
            <a:off x="-581096" y="3697974"/>
            <a:ext cx="1136717" cy="1296439"/>
          </a:xfrm>
          <a:custGeom>
            <a:rect b="b" l="l" r="r" t="t"/>
            <a:pathLst>
              <a:path extrusionOk="0" h="28133" w="24667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5" name="Google Shape;6005;p21"/>
          <p:cNvSpPr/>
          <p:nvPr/>
        </p:nvSpPr>
        <p:spPr>
          <a:xfrm rot="10800000">
            <a:off x="27195" y="3990003"/>
            <a:ext cx="278062" cy="278108"/>
          </a:xfrm>
          <a:custGeom>
            <a:rect b="b" l="l" r="r" t="t"/>
            <a:pathLst>
              <a:path extrusionOk="0" h="6035" w="6034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06" name="Google Shape;6006;p21"/>
          <p:cNvGrpSpPr/>
          <p:nvPr/>
        </p:nvGrpSpPr>
        <p:grpSpPr>
          <a:xfrm rot="10800000">
            <a:off x="917904" y="2836990"/>
            <a:ext cx="274836" cy="1611920"/>
            <a:chOff x="4769975" y="2151700"/>
            <a:chExt cx="149100" cy="874475"/>
          </a:xfrm>
        </p:grpSpPr>
        <p:sp>
          <p:nvSpPr>
            <p:cNvPr id="6007" name="Google Shape;6007;p21"/>
            <p:cNvSpPr/>
            <p:nvPr/>
          </p:nvSpPr>
          <p:spPr>
            <a:xfrm>
              <a:off x="4904400" y="23867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8" name="Google Shape;6008;p21"/>
            <p:cNvSpPr/>
            <p:nvPr/>
          </p:nvSpPr>
          <p:spPr>
            <a:xfrm>
              <a:off x="4904400" y="24651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9" name="Google Shape;6009;p21"/>
            <p:cNvSpPr/>
            <p:nvPr/>
          </p:nvSpPr>
          <p:spPr>
            <a:xfrm>
              <a:off x="49044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0" name="Google Shape;6010;p21"/>
            <p:cNvSpPr/>
            <p:nvPr/>
          </p:nvSpPr>
          <p:spPr>
            <a:xfrm>
              <a:off x="49044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1" name="Google Shape;6011;p21"/>
            <p:cNvSpPr/>
            <p:nvPr/>
          </p:nvSpPr>
          <p:spPr>
            <a:xfrm>
              <a:off x="4904400" y="27001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2" name="Google Shape;6012;p21"/>
            <p:cNvSpPr/>
            <p:nvPr/>
          </p:nvSpPr>
          <p:spPr>
            <a:xfrm>
              <a:off x="4837200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3" name="Google Shape;6013;p21"/>
            <p:cNvSpPr/>
            <p:nvPr/>
          </p:nvSpPr>
          <p:spPr>
            <a:xfrm>
              <a:off x="4837200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4" name="Google Shape;6014;p21"/>
            <p:cNvSpPr/>
            <p:nvPr/>
          </p:nvSpPr>
          <p:spPr>
            <a:xfrm>
              <a:off x="4837200" y="25434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5" name="Google Shape;6015;p21"/>
            <p:cNvSpPr/>
            <p:nvPr/>
          </p:nvSpPr>
          <p:spPr>
            <a:xfrm>
              <a:off x="4837200" y="2621850"/>
              <a:ext cx="14700" cy="12550"/>
            </a:xfrm>
            <a:custGeom>
              <a:rect b="b" l="l" r="r" t="t"/>
              <a:pathLst>
                <a:path extrusionOk="0" h="502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6" name="Google Shape;6016;p21"/>
            <p:cNvSpPr/>
            <p:nvPr/>
          </p:nvSpPr>
          <p:spPr>
            <a:xfrm>
              <a:off x="4837200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7" name="Google Shape;6017;p21"/>
            <p:cNvSpPr/>
            <p:nvPr/>
          </p:nvSpPr>
          <p:spPr>
            <a:xfrm>
              <a:off x="4769975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8" name="Google Shape;6018;p21"/>
            <p:cNvSpPr/>
            <p:nvPr/>
          </p:nvSpPr>
          <p:spPr>
            <a:xfrm>
              <a:off x="4769975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9" name="Google Shape;6019;p21"/>
            <p:cNvSpPr/>
            <p:nvPr/>
          </p:nvSpPr>
          <p:spPr>
            <a:xfrm>
              <a:off x="47700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0" name="Google Shape;6020;p21"/>
            <p:cNvSpPr/>
            <p:nvPr/>
          </p:nvSpPr>
          <p:spPr>
            <a:xfrm>
              <a:off x="47700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1" name="Google Shape;6021;p21"/>
            <p:cNvSpPr/>
            <p:nvPr/>
          </p:nvSpPr>
          <p:spPr>
            <a:xfrm>
              <a:off x="4906525" y="21517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2" name="Google Shape;6022;p21"/>
            <p:cNvSpPr/>
            <p:nvPr/>
          </p:nvSpPr>
          <p:spPr>
            <a:xfrm>
              <a:off x="4906525" y="2230050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3" name="Google Shape;6023;p21"/>
            <p:cNvSpPr/>
            <p:nvPr/>
          </p:nvSpPr>
          <p:spPr>
            <a:xfrm>
              <a:off x="4906525" y="23084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4" name="Google Shape;6024;p21"/>
            <p:cNvSpPr/>
            <p:nvPr/>
          </p:nvSpPr>
          <p:spPr>
            <a:xfrm>
              <a:off x="4839325" y="21517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5" name="Google Shape;6025;p21"/>
            <p:cNvSpPr/>
            <p:nvPr/>
          </p:nvSpPr>
          <p:spPr>
            <a:xfrm>
              <a:off x="4839325" y="2230050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6" name="Google Shape;6026;p21"/>
            <p:cNvSpPr/>
            <p:nvPr/>
          </p:nvSpPr>
          <p:spPr>
            <a:xfrm>
              <a:off x="4839325" y="23084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7" name="Google Shape;6027;p21"/>
            <p:cNvSpPr/>
            <p:nvPr/>
          </p:nvSpPr>
          <p:spPr>
            <a:xfrm>
              <a:off x="4770025" y="21517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8" name="Google Shape;6028;p21"/>
            <p:cNvSpPr/>
            <p:nvPr/>
          </p:nvSpPr>
          <p:spPr>
            <a:xfrm>
              <a:off x="4770025" y="22300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9" name="Google Shape;6029;p21"/>
            <p:cNvSpPr/>
            <p:nvPr/>
          </p:nvSpPr>
          <p:spPr>
            <a:xfrm>
              <a:off x="4769975" y="230840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0" name="Google Shape;6030;p21"/>
            <p:cNvSpPr/>
            <p:nvPr/>
          </p:nvSpPr>
          <p:spPr>
            <a:xfrm>
              <a:off x="4769975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1" name="Google Shape;6031;p21"/>
            <p:cNvSpPr/>
            <p:nvPr/>
          </p:nvSpPr>
          <p:spPr>
            <a:xfrm>
              <a:off x="4904400" y="27785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2" name="Google Shape;6032;p21"/>
            <p:cNvSpPr/>
            <p:nvPr/>
          </p:nvSpPr>
          <p:spPr>
            <a:xfrm>
              <a:off x="4904400" y="285690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3" name="Google Shape;6033;p21"/>
            <p:cNvSpPr/>
            <p:nvPr/>
          </p:nvSpPr>
          <p:spPr>
            <a:xfrm>
              <a:off x="4837200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4" name="Google Shape;6034;p21"/>
            <p:cNvSpPr/>
            <p:nvPr/>
          </p:nvSpPr>
          <p:spPr>
            <a:xfrm>
              <a:off x="4837200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5" name="Google Shape;6035;p21"/>
            <p:cNvSpPr/>
            <p:nvPr/>
          </p:nvSpPr>
          <p:spPr>
            <a:xfrm>
              <a:off x="4837200" y="293525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6" name="Google Shape;6036;p21"/>
            <p:cNvSpPr/>
            <p:nvPr/>
          </p:nvSpPr>
          <p:spPr>
            <a:xfrm>
              <a:off x="4769975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7" name="Google Shape;6037;p21"/>
            <p:cNvSpPr/>
            <p:nvPr/>
          </p:nvSpPr>
          <p:spPr>
            <a:xfrm>
              <a:off x="4769975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8" name="Google Shape;6038;p21"/>
            <p:cNvSpPr/>
            <p:nvPr/>
          </p:nvSpPr>
          <p:spPr>
            <a:xfrm>
              <a:off x="4770025" y="293525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9" name="Google Shape;6039;p21"/>
            <p:cNvSpPr/>
            <p:nvPr/>
          </p:nvSpPr>
          <p:spPr>
            <a:xfrm>
              <a:off x="4770025" y="301362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40" name="Google Shape;6040;p21"/>
          <p:cNvGrpSpPr/>
          <p:nvPr/>
        </p:nvGrpSpPr>
        <p:grpSpPr>
          <a:xfrm rot="10800000">
            <a:off x="-581103" y="2160074"/>
            <a:ext cx="1299260" cy="1296418"/>
            <a:chOff x="6378300" y="2596400"/>
            <a:chExt cx="754375" cy="752725"/>
          </a:xfrm>
        </p:grpSpPr>
        <p:sp>
          <p:nvSpPr>
            <p:cNvPr id="6041" name="Google Shape;6041;p21"/>
            <p:cNvSpPr/>
            <p:nvPr/>
          </p:nvSpPr>
          <p:spPr>
            <a:xfrm>
              <a:off x="6408850" y="2932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2" name="Google Shape;6042;p21"/>
            <p:cNvSpPr/>
            <p:nvPr/>
          </p:nvSpPr>
          <p:spPr>
            <a:xfrm>
              <a:off x="6469925" y="2871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3" name="Google Shape;6043;p21"/>
            <p:cNvSpPr/>
            <p:nvPr/>
          </p:nvSpPr>
          <p:spPr>
            <a:xfrm>
              <a:off x="6530975" y="28101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4" name="Google Shape;6044;p21"/>
            <p:cNvSpPr/>
            <p:nvPr/>
          </p:nvSpPr>
          <p:spPr>
            <a:xfrm>
              <a:off x="6622600" y="27185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5" name="Google Shape;6045;p21"/>
            <p:cNvSpPr/>
            <p:nvPr/>
          </p:nvSpPr>
          <p:spPr>
            <a:xfrm>
              <a:off x="6378300" y="2962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6" name="Google Shape;6046;p21"/>
            <p:cNvSpPr/>
            <p:nvPr/>
          </p:nvSpPr>
          <p:spPr>
            <a:xfrm>
              <a:off x="6437750" y="29017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7" name="Google Shape;6047;p21"/>
            <p:cNvSpPr/>
            <p:nvPr/>
          </p:nvSpPr>
          <p:spPr>
            <a:xfrm>
              <a:off x="6500475" y="28406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8" name="Google Shape;6048;p21"/>
            <p:cNvSpPr/>
            <p:nvPr/>
          </p:nvSpPr>
          <p:spPr>
            <a:xfrm>
              <a:off x="6592075" y="27490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9" name="Google Shape;6049;p21"/>
            <p:cNvSpPr/>
            <p:nvPr/>
          </p:nvSpPr>
          <p:spPr>
            <a:xfrm>
              <a:off x="6653150" y="268802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0" name="Google Shape;6050;p21"/>
            <p:cNvSpPr/>
            <p:nvPr/>
          </p:nvSpPr>
          <p:spPr>
            <a:xfrm>
              <a:off x="6683650" y="2657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1" name="Google Shape;6051;p21"/>
            <p:cNvSpPr/>
            <p:nvPr/>
          </p:nvSpPr>
          <p:spPr>
            <a:xfrm>
              <a:off x="6714200" y="2626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2" name="Google Shape;6052;p21"/>
            <p:cNvSpPr/>
            <p:nvPr/>
          </p:nvSpPr>
          <p:spPr>
            <a:xfrm>
              <a:off x="6744750" y="2596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3" name="Google Shape;6053;p21"/>
            <p:cNvSpPr/>
            <p:nvPr/>
          </p:nvSpPr>
          <p:spPr>
            <a:xfrm>
              <a:off x="6561525" y="27796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4" name="Google Shape;6054;p21"/>
            <p:cNvSpPr/>
            <p:nvPr/>
          </p:nvSpPr>
          <p:spPr>
            <a:xfrm>
              <a:off x="6437825" y="2961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5" name="Google Shape;6055;p21"/>
            <p:cNvSpPr/>
            <p:nvPr/>
          </p:nvSpPr>
          <p:spPr>
            <a:xfrm>
              <a:off x="6497250" y="29002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6" name="Google Shape;6056;p21"/>
            <p:cNvSpPr/>
            <p:nvPr/>
          </p:nvSpPr>
          <p:spPr>
            <a:xfrm>
              <a:off x="6559975" y="28391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7" name="Google Shape;6057;p21"/>
            <p:cNvSpPr/>
            <p:nvPr/>
          </p:nvSpPr>
          <p:spPr>
            <a:xfrm>
              <a:off x="6651575" y="27475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8" name="Google Shape;6058;p21"/>
            <p:cNvSpPr/>
            <p:nvPr/>
          </p:nvSpPr>
          <p:spPr>
            <a:xfrm>
              <a:off x="6407275" y="29918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9" name="Google Shape;6059;p21"/>
            <p:cNvSpPr/>
            <p:nvPr/>
          </p:nvSpPr>
          <p:spPr>
            <a:xfrm>
              <a:off x="6468325" y="2930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0" name="Google Shape;6060;p21"/>
            <p:cNvSpPr/>
            <p:nvPr/>
          </p:nvSpPr>
          <p:spPr>
            <a:xfrm>
              <a:off x="6529425" y="2869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1" name="Google Shape;6061;p21"/>
            <p:cNvSpPr/>
            <p:nvPr/>
          </p:nvSpPr>
          <p:spPr>
            <a:xfrm>
              <a:off x="6621025" y="27780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2" name="Google Shape;6062;p21"/>
            <p:cNvSpPr/>
            <p:nvPr/>
          </p:nvSpPr>
          <p:spPr>
            <a:xfrm>
              <a:off x="6682100" y="2717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3" name="Google Shape;6063;p21"/>
            <p:cNvSpPr/>
            <p:nvPr/>
          </p:nvSpPr>
          <p:spPr>
            <a:xfrm>
              <a:off x="6712650" y="26864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4" name="Google Shape;6064;p21"/>
            <p:cNvSpPr/>
            <p:nvPr/>
          </p:nvSpPr>
          <p:spPr>
            <a:xfrm>
              <a:off x="6741575" y="265592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5" name="Google Shape;6065;p21"/>
            <p:cNvSpPr/>
            <p:nvPr/>
          </p:nvSpPr>
          <p:spPr>
            <a:xfrm>
              <a:off x="6773750" y="26253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6" name="Google Shape;6066;p21"/>
            <p:cNvSpPr/>
            <p:nvPr/>
          </p:nvSpPr>
          <p:spPr>
            <a:xfrm>
              <a:off x="6590525" y="2808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7" name="Google Shape;6067;p21"/>
            <p:cNvSpPr/>
            <p:nvPr/>
          </p:nvSpPr>
          <p:spPr>
            <a:xfrm>
              <a:off x="6465150" y="29902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8" name="Google Shape;6068;p21"/>
            <p:cNvSpPr/>
            <p:nvPr/>
          </p:nvSpPr>
          <p:spPr>
            <a:xfrm>
              <a:off x="6527875" y="29291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9" name="Google Shape;6069;p21"/>
            <p:cNvSpPr/>
            <p:nvPr/>
          </p:nvSpPr>
          <p:spPr>
            <a:xfrm>
              <a:off x="6588925" y="28681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0" name="Google Shape;6070;p21"/>
            <p:cNvSpPr/>
            <p:nvPr/>
          </p:nvSpPr>
          <p:spPr>
            <a:xfrm>
              <a:off x="6680550" y="2776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1" name="Google Shape;6071;p21"/>
            <p:cNvSpPr/>
            <p:nvPr/>
          </p:nvSpPr>
          <p:spPr>
            <a:xfrm>
              <a:off x="6436225" y="30208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2" name="Google Shape;6072;p21"/>
            <p:cNvSpPr/>
            <p:nvPr/>
          </p:nvSpPr>
          <p:spPr>
            <a:xfrm>
              <a:off x="6497325" y="2959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3" name="Google Shape;6073;p21"/>
            <p:cNvSpPr/>
            <p:nvPr/>
          </p:nvSpPr>
          <p:spPr>
            <a:xfrm>
              <a:off x="6558375" y="2898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4" name="Google Shape;6074;p21"/>
            <p:cNvSpPr/>
            <p:nvPr/>
          </p:nvSpPr>
          <p:spPr>
            <a:xfrm>
              <a:off x="6650000" y="28070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5" name="Google Shape;6075;p21"/>
            <p:cNvSpPr/>
            <p:nvPr/>
          </p:nvSpPr>
          <p:spPr>
            <a:xfrm>
              <a:off x="6709425" y="27459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6" name="Google Shape;6076;p21"/>
            <p:cNvSpPr/>
            <p:nvPr/>
          </p:nvSpPr>
          <p:spPr>
            <a:xfrm>
              <a:off x="6741600" y="2715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7" name="Google Shape;6077;p21"/>
            <p:cNvSpPr/>
            <p:nvPr/>
          </p:nvSpPr>
          <p:spPr>
            <a:xfrm>
              <a:off x="6772150" y="26849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8" name="Google Shape;6078;p21"/>
            <p:cNvSpPr/>
            <p:nvPr/>
          </p:nvSpPr>
          <p:spPr>
            <a:xfrm>
              <a:off x="6802700" y="26543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9" name="Google Shape;6079;p21"/>
            <p:cNvSpPr/>
            <p:nvPr/>
          </p:nvSpPr>
          <p:spPr>
            <a:xfrm>
              <a:off x="6617825" y="28375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0" name="Google Shape;6080;p21"/>
            <p:cNvSpPr/>
            <p:nvPr/>
          </p:nvSpPr>
          <p:spPr>
            <a:xfrm>
              <a:off x="6495775" y="30192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1" name="Google Shape;6081;p21"/>
            <p:cNvSpPr/>
            <p:nvPr/>
          </p:nvSpPr>
          <p:spPr>
            <a:xfrm>
              <a:off x="6556825" y="29581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2" name="Google Shape;6082;p21"/>
            <p:cNvSpPr/>
            <p:nvPr/>
          </p:nvSpPr>
          <p:spPr>
            <a:xfrm>
              <a:off x="6617900" y="28970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3" name="Google Shape;6083;p21"/>
            <p:cNvSpPr/>
            <p:nvPr/>
          </p:nvSpPr>
          <p:spPr>
            <a:xfrm>
              <a:off x="6707875" y="2805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4" name="Google Shape;6084;p21"/>
            <p:cNvSpPr/>
            <p:nvPr/>
          </p:nvSpPr>
          <p:spPr>
            <a:xfrm>
              <a:off x="6465225" y="30497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5" name="Google Shape;6085;p21"/>
            <p:cNvSpPr/>
            <p:nvPr/>
          </p:nvSpPr>
          <p:spPr>
            <a:xfrm>
              <a:off x="6526275" y="2988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6" name="Google Shape;6086;p21"/>
            <p:cNvSpPr/>
            <p:nvPr/>
          </p:nvSpPr>
          <p:spPr>
            <a:xfrm>
              <a:off x="6587375" y="29276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7" name="Google Shape;6087;p21"/>
            <p:cNvSpPr/>
            <p:nvPr/>
          </p:nvSpPr>
          <p:spPr>
            <a:xfrm>
              <a:off x="6677325" y="28360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8" name="Google Shape;6088;p21"/>
            <p:cNvSpPr/>
            <p:nvPr/>
          </p:nvSpPr>
          <p:spPr>
            <a:xfrm>
              <a:off x="6740050" y="2774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9" name="Google Shape;6089;p21"/>
            <p:cNvSpPr/>
            <p:nvPr/>
          </p:nvSpPr>
          <p:spPr>
            <a:xfrm>
              <a:off x="6770600" y="2744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0" name="Google Shape;6090;p21"/>
            <p:cNvSpPr/>
            <p:nvPr/>
          </p:nvSpPr>
          <p:spPr>
            <a:xfrm>
              <a:off x="6801150" y="27138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1" name="Google Shape;6091;p21"/>
            <p:cNvSpPr/>
            <p:nvPr/>
          </p:nvSpPr>
          <p:spPr>
            <a:xfrm>
              <a:off x="6831650" y="2683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2" name="Google Shape;6092;p21"/>
            <p:cNvSpPr/>
            <p:nvPr/>
          </p:nvSpPr>
          <p:spPr>
            <a:xfrm>
              <a:off x="6648450" y="2866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3" name="Google Shape;6093;p21"/>
            <p:cNvSpPr/>
            <p:nvPr/>
          </p:nvSpPr>
          <p:spPr>
            <a:xfrm>
              <a:off x="6524725" y="30482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4" name="Google Shape;6094;p21"/>
            <p:cNvSpPr/>
            <p:nvPr/>
          </p:nvSpPr>
          <p:spPr>
            <a:xfrm>
              <a:off x="6585825" y="2987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5" name="Google Shape;6095;p21"/>
            <p:cNvSpPr/>
            <p:nvPr/>
          </p:nvSpPr>
          <p:spPr>
            <a:xfrm>
              <a:off x="6646875" y="29260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6" name="Google Shape;6096;p21"/>
            <p:cNvSpPr/>
            <p:nvPr/>
          </p:nvSpPr>
          <p:spPr>
            <a:xfrm>
              <a:off x="6736875" y="28344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7" name="Google Shape;6097;p21"/>
            <p:cNvSpPr/>
            <p:nvPr/>
          </p:nvSpPr>
          <p:spPr>
            <a:xfrm>
              <a:off x="6494175" y="3078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8" name="Google Shape;6098;p21"/>
            <p:cNvSpPr/>
            <p:nvPr/>
          </p:nvSpPr>
          <p:spPr>
            <a:xfrm>
              <a:off x="6555275" y="30176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9" name="Google Shape;6099;p21"/>
            <p:cNvSpPr/>
            <p:nvPr/>
          </p:nvSpPr>
          <p:spPr>
            <a:xfrm>
              <a:off x="6616350" y="29565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0" name="Google Shape;6100;p21"/>
            <p:cNvSpPr/>
            <p:nvPr/>
          </p:nvSpPr>
          <p:spPr>
            <a:xfrm>
              <a:off x="6707950" y="2864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1" name="Google Shape;6101;p21"/>
            <p:cNvSpPr/>
            <p:nvPr/>
          </p:nvSpPr>
          <p:spPr>
            <a:xfrm>
              <a:off x="6769050" y="28038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2" name="Google Shape;6102;p21"/>
            <p:cNvSpPr/>
            <p:nvPr/>
          </p:nvSpPr>
          <p:spPr>
            <a:xfrm>
              <a:off x="6797925" y="27733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3" name="Google Shape;6103;p21"/>
            <p:cNvSpPr/>
            <p:nvPr/>
          </p:nvSpPr>
          <p:spPr>
            <a:xfrm>
              <a:off x="6830100" y="27428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4" name="Google Shape;6104;p21"/>
            <p:cNvSpPr/>
            <p:nvPr/>
          </p:nvSpPr>
          <p:spPr>
            <a:xfrm>
              <a:off x="6860650" y="2712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5" name="Google Shape;6105;p21"/>
            <p:cNvSpPr/>
            <p:nvPr/>
          </p:nvSpPr>
          <p:spPr>
            <a:xfrm>
              <a:off x="6677400" y="28955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6" name="Google Shape;6106;p21"/>
            <p:cNvSpPr/>
            <p:nvPr/>
          </p:nvSpPr>
          <p:spPr>
            <a:xfrm>
              <a:off x="6552050" y="30771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7" name="Google Shape;6107;p21"/>
            <p:cNvSpPr/>
            <p:nvPr/>
          </p:nvSpPr>
          <p:spPr>
            <a:xfrm>
              <a:off x="6614775" y="30161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8" name="Google Shape;6108;p21"/>
            <p:cNvSpPr/>
            <p:nvPr/>
          </p:nvSpPr>
          <p:spPr>
            <a:xfrm>
              <a:off x="6675850" y="29550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9" name="Google Shape;6109;p21"/>
            <p:cNvSpPr/>
            <p:nvPr/>
          </p:nvSpPr>
          <p:spPr>
            <a:xfrm>
              <a:off x="6767450" y="2863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0" name="Google Shape;6110;p21"/>
            <p:cNvSpPr/>
            <p:nvPr/>
          </p:nvSpPr>
          <p:spPr>
            <a:xfrm>
              <a:off x="6523175" y="31077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1" name="Google Shape;6111;p21"/>
            <p:cNvSpPr/>
            <p:nvPr/>
          </p:nvSpPr>
          <p:spPr>
            <a:xfrm>
              <a:off x="6584225" y="30466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2" name="Google Shape;6112;p21"/>
            <p:cNvSpPr/>
            <p:nvPr/>
          </p:nvSpPr>
          <p:spPr>
            <a:xfrm>
              <a:off x="6645300" y="29855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3" name="Google Shape;6113;p21"/>
            <p:cNvSpPr/>
            <p:nvPr/>
          </p:nvSpPr>
          <p:spPr>
            <a:xfrm>
              <a:off x="6736900" y="2893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4" name="Google Shape;6114;p21"/>
            <p:cNvSpPr/>
            <p:nvPr/>
          </p:nvSpPr>
          <p:spPr>
            <a:xfrm>
              <a:off x="6798000" y="28328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5" name="Google Shape;6115;p21"/>
            <p:cNvSpPr/>
            <p:nvPr/>
          </p:nvSpPr>
          <p:spPr>
            <a:xfrm>
              <a:off x="6828550" y="28023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6" name="Google Shape;6116;p21"/>
            <p:cNvSpPr/>
            <p:nvPr/>
          </p:nvSpPr>
          <p:spPr>
            <a:xfrm>
              <a:off x="6859075" y="27717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7" name="Google Shape;6117;p21"/>
            <p:cNvSpPr/>
            <p:nvPr/>
          </p:nvSpPr>
          <p:spPr>
            <a:xfrm>
              <a:off x="6887950" y="27412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8" name="Google Shape;6118;p21"/>
            <p:cNvSpPr/>
            <p:nvPr/>
          </p:nvSpPr>
          <p:spPr>
            <a:xfrm>
              <a:off x="6704775" y="2924500"/>
              <a:ext cx="12900" cy="9650"/>
            </a:xfrm>
            <a:custGeom>
              <a:rect b="b" l="l" r="r" t="t"/>
              <a:pathLst>
                <a:path extrusionOk="0" h="386" w="516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9" name="Google Shape;6119;p21"/>
            <p:cNvSpPr/>
            <p:nvPr/>
          </p:nvSpPr>
          <p:spPr>
            <a:xfrm>
              <a:off x="6582675" y="31061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0" name="Google Shape;6120;p21"/>
            <p:cNvSpPr/>
            <p:nvPr/>
          </p:nvSpPr>
          <p:spPr>
            <a:xfrm>
              <a:off x="6642125" y="30450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1" name="Google Shape;6121;p21"/>
            <p:cNvSpPr/>
            <p:nvPr/>
          </p:nvSpPr>
          <p:spPr>
            <a:xfrm>
              <a:off x="6704800" y="2983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2" name="Google Shape;6122;p21"/>
            <p:cNvSpPr/>
            <p:nvPr/>
          </p:nvSpPr>
          <p:spPr>
            <a:xfrm>
              <a:off x="6796450" y="28923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3" name="Google Shape;6123;p21"/>
            <p:cNvSpPr/>
            <p:nvPr/>
          </p:nvSpPr>
          <p:spPr>
            <a:xfrm>
              <a:off x="6552125" y="3136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4" name="Google Shape;6124;p21"/>
            <p:cNvSpPr/>
            <p:nvPr/>
          </p:nvSpPr>
          <p:spPr>
            <a:xfrm>
              <a:off x="6613225" y="30756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5" name="Google Shape;6125;p21"/>
            <p:cNvSpPr/>
            <p:nvPr/>
          </p:nvSpPr>
          <p:spPr>
            <a:xfrm>
              <a:off x="6672625" y="30145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6" name="Google Shape;6126;p21"/>
            <p:cNvSpPr/>
            <p:nvPr/>
          </p:nvSpPr>
          <p:spPr>
            <a:xfrm>
              <a:off x="6765900" y="29229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7" name="Google Shape;6127;p21"/>
            <p:cNvSpPr/>
            <p:nvPr/>
          </p:nvSpPr>
          <p:spPr>
            <a:xfrm>
              <a:off x="6826950" y="2861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8" name="Google Shape;6128;p21"/>
            <p:cNvSpPr/>
            <p:nvPr/>
          </p:nvSpPr>
          <p:spPr>
            <a:xfrm>
              <a:off x="6857500" y="2831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9" name="Google Shape;6129;p21"/>
            <p:cNvSpPr/>
            <p:nvPr/>
          </p:nvSpPr>
          <p:spPr>
            <a:xfrm>
              <a:off x="6888025" y="28007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0" name="Google Shape;6130;p21"/>
            <p:cNvSpPr/>
            <p:nvPr/>
          </p:nvSpPr>
          <p:spPr>
            <a:xfrm>
              <a:off x="6916950" y="27702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1" name="Google Shape;6131;p21"/>
            <p:cNvSpPr/>
            <p:nvPr/>
          </p:nvSpPr>
          <p:spPr>
            <a:xfrm>
              <a:off x="6735350" y="29534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2" name="Google Shape;6132;p21"/>
            <p:cNvSpPr/>
            <p:nvPr/>
          </p:nvSpPr>
          <p:spPr>
            <a:xfrm>
              <a:off x="6611650" y="31351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3" name="Google Shape;6133;p21"/>
            <p:cNvSpPr/>
            <p:nvPr/>
          </p:nvSpPr>
          <p:spPr>
            <a:xfrm>
              <a:off x="6672700" y="30740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4" name="Google Shape;6134;p21"/>
            <p:cNvSpPr/>
            <p:nvPr/>
          </p:nvSpPr>
          <p:spPr>
            <a:xfrm>
              <a:off x="6732175" y="30129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5" name="Google Shape;6135;p21"/>
            <p:cNvSpPr/>
            <p:nvPr/>
          </p:nvSpPr>
          <p:spPr>
            <a:xfrm>
              <a:off x="6825400" y="2921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6" name="Google Shape;6136;p21"/>
            <p:cNvSpPr/>
            <p:nvPr/>
          </p:nvSpPr>
          <p:spPr>
            <a:xfrm>
              <a:off x="6581125" y="31656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7" name="Google Shape;6137;p21"/>
            <p:cNvSpPr/>
            <p:nvPr/>
          </p:nvSpPr>
          <p:spPr>
            <a:xfrm>
              <a:off x="6640525" y="31045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8" name="Google Shape;6138;p21"/>
            <p:cNvSpPr/>
            <p:nvPr/>
          </p:nvSpPr>
          <p:spPr>
            <a:xfrm>
              <a:off x="6703250" y="3043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9" name="Google Shape;6139;p21"/>
            <p:cNvSpPr/>
            <p:nvPr/>
          </p:nvSpPr>
          <p:spPr>
            <a:xfrm>
              <a:off x="6794850" y="29518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0" name="Google Shape;6140;p21"/>
            <p:cNvSpPr/>
            <p:nvPr/>
          </p:nvSpPr>
          <p:spPr>
            <a:xfrm>
              <a:off x="6855950" y="28908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1" name="Google Shape;6141;p21"/>
            <p:cNvSpPr/>
            <p:nvPr/>
          </p:nvSpPr>
          <p:spPr>
            <a:xfrm>
              <a:off x="6886475" y="2860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2" name="Google Shape;6142;p21"/>
            <p:cNvSpPr/>
            <p:nvPr/>
          </p:nvSpPr>
          <p:spPr>
            <a:xfrm>
              <a:off x="6917000" y="28297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3" name="Google Shape;6143;p21"/>
            <p:cNvSpPr/>
            <p:nvPr/>
          </p:nvSpPr>
          <p:spPr>
            <a:xfrm>
              <a:off x="6947525" y="27991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4" name="Google Shape;6144;p21"/>
            <p:cNvSpPr/>
            <p:nvPr/>
          </p:nvSpPr>
          <p:spPr>
            <a:xfrm>
              <a:off x="6764350" y="29824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5" name="Google Shape;6145;p21"/>
            <p:cNvSpPr/>
            <p:nvPr/>
          </p:nvSpPr>
          <p:spPr>
            <a:xfrm>
              <a:off x="6640600" y="31640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6" name="Google Shape;6146;p21"/>
            <p:cNvSpPr/>
            <p:nvPr/>
          </p:nvSpPr>
          <p:spPr>
            <a:xfrm>
              <a:off x="6701700" y="31030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7" name="Google Shape;6147;p21"/>
            <p:cNvSpPr/>
            <p:nvPr/>
          </p:nvSpPr>
          <p:spPr>
            <a:xfrm>
              <a:off x="6762750" y="30419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8" name="Google Shape;6148;p21"/>
            <p:cNvSpPr/>
            <p:nvPr/>
          </p:nvSpPr>
          <p:spPr>
            <a:xfrm>
              <a:off x="6854350" y="2950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9" name="Google Shape;6149;p21"/>
            <p:cNvSpPr/>
            <p:nvPr/>
          </p:nvSpPr>
          <p:spPr>
            <a:xfrm>
              <a:off x="6608450" y="319460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0" name="Google Shape;6150;p21"/>
            <p:cNvSpPr/>
            <p:nvPr/>
          </p:nvSpPr>
          <p:spPr>
            <a:xfrm>
              <a:off x="6671150" y="31335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1" name="Google Shape;6151;p21"/>
            <p:cNvSpPr/>
            <p:nvPr/>
          </p:nvSpPr>
          <p:spPr>
            <a:xfrm>
              <a:off x="6732200" y="30724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2" name="Google Shape;6152;p21"/>
            <p:cNvSpPr/>
            <p:nvPr/>
          </p:nvSpPr>
          <p:spPr>
            <a:xfrm>
              <a:off x="6822200" y="2980850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3" name="Google Shape;6153;p21"/>
            <p:cNvSpPr/>
            <p:nvPr/>
          </p:nvSpPr>
          <p:spPr>
            <a:xfrm>
              <a:off x="6884900" y="29197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4" name="Google Shape;6154;p21"/>
            <p:cNvSpPr/>
            <p:nvPr/>
          </p:nvSpPr>
          <p:spPr>
            <a:xfrm>
              <a:off x="6915425" y="2889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5" name="Google Shape;6155;p21"/>
            <p:cNvSpPr/>
            <p:nvPr/>
          </p:nvSpPr>
          <p:spPr>
            <a:xfrm>
              <a:off x="6944350" y="28587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6" name="Google Shape;6156;p21"/>
            <p:cNvSpPr/>
            <p:nvPr/>
          </p:nvSpPr>
          <p:spPr>
            <a:xfrm>
              <a:off x="6976525" y="28281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7" name="Google Shape;6157;p21"/>
            <p:cNvSpPr/>
            <p:nvPr/>
          </p:nvSpPr>
          <p:spPr>
            <a:xfrm>
              <a:off x="6793300" y="30114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8" name="Google Shape;6158;p21"/>
            <p:cNvSpPr/>
            <p:nvPr/>
          </p:nvSpPr>
          <p:spPr>
            <a:xfrm>
              <a:off x="6669575" y="31930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9" name="Google Shape;6159;p21"/>
            <p:cNvSpPr/>
            <p:nvPr/>
          </p:nvSpPr>
          <p:spPr>
            <a:xfrm>
              <a:off x="6730650" y="31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0" name="Google Shape;6160;p21"/>
            <p:cNvSpPr/>
            <p:nvPr/>
          </p:nvSpPr>
          <p:spPr>
            <a:xfrm>
              <a:off x="6791750" y="30709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1" name="Google Shape;6161;p21"/>
            <p:cNvSpPr/>
            <p:nvPr/>
          </p:nvSpPr>
          <p:spPr>
            <a:xfrm>
              <a:off x="6883325" y="29792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2" name="Google Shape;6162;p21"/>
            <p:cNvSpPr/>
            <p:nvPr/>
          </p:nvSpPr>
          <p:spPr>
            <a:xfrm>
              <a:off x="6639050" y="3223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3" name="Google Shape;6163;p21"/>
            <p:cNvSpPr/>
            <p:nvPr/>
          </p:nvSpPr>
          <p:spPr>
            <a:xfrm>
              <a:off x="6700100" y="31625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4" name="Google Shape;6164;p21"/>
            <p:cNvSpPr/>
            <p:nvPr/>
          </p:nvSpPr>
          <p:spPr>
            <a:xfrm>
              <a:off x="6761200" y="31014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5" name="Google Shape;6165;p21"/>
            <p:cNvSpPr/>
            <p:nvPr/>
          </p:nvSpPr>
          <p:spPr>
            <a:xfrm>
              <a:off x="6852800" y="30098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6" name="Google Shape;6166;p21"/>
            <p:cNvSpPr/>
            <p:nvPr/>
          </p:nvSpPr>
          <p:spPr>
            <a:xfrm>
              <a:off x="6912250" y="2948750"/>
              <a:ext cx="12950" cy="9650"/>
            </a:xfrm>
            <a:custGeom>
              <a:rect b="b" l="l" r="r" t="t"/>
              <a:pathLst>
                <a:path extrusionOk="0" h="386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7" name="Google Shape;6167;p21"/>
            <p:cNvSpPr/>
            <p:nvPr/>
          </p:nvSpPr>
          <p:spPr>
            <a:xfrm>
              <a:off x="6944425" y="291822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8" name="Google Shape;6168;p21"/>
            <p:cNvSpPr/>
            <p:nvPr/>
          </p:nvSpPr>
          <p:spPr>
            <a:xfrm>
              <a:off x="6974925" y="2887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9" name="Google Shape;6169;p21"/>
            <p:cNvSpPr/>
            <p:nvPr/>
          </p:nvSpPr>
          <p:spPr>
            <a:xfrm>
              <a:off x="7005475" y="28571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0" name="Google Shape;6170;p21"/>
            <p:cNvSpPr/>
            <p:nvPr/>
          </p:nvSpPr>
          <p:spPr>
            <a:xfrm>
              <a:off x="6822250" y="30403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1" name="Google Shape;6171;p21"/>
            <p:cNvSpPr/>
            <p:nvPr/>
          </p:nvSpPr>
          <p:spPr>
            <a:xfrm>
              <a:off x="6698550" y="3222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2" name="Google Shape;6172;p21"/>
            <p:cNvSpPr/>
            <p:nvPr/>
          </p:nvSpPr>
          <p:spPr>
            <a:xfrm>
              <a:off x="6759600" y="3160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3" name="Google Shape;6173;p21"/>
            <p:cNvSpPr/>
            <p:nvPr/>
          </p:nvSpPr>
          <p:spPr>
            <a:xfrm>
              <a:off x="6820700" y="3099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4" name="Google Shape;6174;p21"/>
            <p:cNvSpPr/>
            <p:nvPr/>
          </p:nvSpPr>
          <p:spPr>
            <a:xfrm>
              <a:off x="6912300" y="30082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5" name="Google Shape;6175;p21"/>
            <p:cNvSpPr/>
            <p:nvPr/>
          </p:nvSpPr>
          <p:spPr>
            <a:xfrm>
              <a:off x="6666375" y="32525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6" name="Google Shape;6176;p21"/>
            <p:cNvSpPr/>
            <p:nvPr/>
          </p:nvSpPr>
          <p:spPr>
            <a:xfrm>
              <a:off x="6729100" y="31914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7" name="Google Shape;6177;p21"/>
            <p:cNvSpPr/>
            <p:nvPr/>
          </p:nvSpPr>
          <p:spPr>
            <a:xfrm>
              <a:off x="6790150" y="31304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8" name="Google Shape;6178;p21"/>
            <p:cNvSpPr/>
            <p:nvPr/>
          </p:nvSpPr>
          <p:spPr>
            <a:xfrm>
              <a:off x="6880150" y="3038775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9" name="Google Shape;6179;p21"/>
            <p:cNvSpPr/>
            <p:nvPr/>
          </p:nvSpPr>
          <p:spPr>
            <a:xfrm>
              <a:off x="6942825" y="2977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0" name="Google Shape;6180;p21"/>
            <p:cNvSpPr/>
            <p:nvPr/>
          </p:nvSpPr>
          <p:spPr>
            <a:xfrm>
              <a:off x="6973375" y="29471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1" name="Google Shape;6181;p21"/>
            <p:cNvSpPr/>
            <p:nvPr/>
          </p:nvSpPr>
          <p:spPr>
            <a:xfrm>
              <a:off x="7002300" y="29166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2" name="Google Shape;6182;p21"/>
            <p:cNvSpPr/>
            <p:nvPr/>
          </p:nvSpPr>
          <p:spPr>
            <a:xfrm>
              <a:off x="7034475" y="28861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3" name="Google Shape;6183;p21"/>
            <p:cNvSpPr/>
            <p:nvPr/>
          </p:nvSpPr>
          <p:spPr>
            <a:xfrm>
              <a:off x="6851250" y="3069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4" name="Google Shape;6184;p21"/>
            <p:cNvSpPr/>
            <p:nvPr/>
          </p:nvSpPr>
          <p:spPr>
            <a:xfrm>
              <a:off x="6727500" y="32509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5" name="Google Shape;6185;p21"/>
            <p:cNvSpPr/>
            <p:nvPr/>
          </p:nvSpPr>
          <p:spPr>
            <a:xfrm>
              <a:off x="6788600" y="31899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6" name="Google Shape;6186;p21"/>
            <p:cNvSpPr/>
            <p:nvPr/>
          </p:nvSpPr>
          <p:spPr>
            <a:xfrm>
              <a:off x="6848050" y="3128825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7" name="Google Shape;6187;p21"/>
            <p:cNvSpPr/>
            <p:nvPr/>
          </p:nvSpPr>
          <p:spPr>
            <a:xfrm>
              <a:off x="6941275" y="3037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8" name="Google Shape;6188;p21"/>
            <p:cNvSpPr/>
            <p:nvPr/>
          </p:nvSpPr>
          <p:spPr>
            <a:xfrm>
              <a:off x="6697000" y="3281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9" name="Google Shape;6189;p21"/>
            <p:cNvSpPr/>
            <p:nvPr/>
          </p:nvSpPr>
          <p:spPr>
            <a:xfrm>
              <a:off x="6756425" y="3220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0" name="Google Shape;6190;p21"/>
            <p:cNvSpPr/>
            <p:nvPr/>
          </p:nvSpPr>
          <p:spPr>
            <a:xfrm>
              <a:off x="6819150" y="31593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1" name="Google Shape;6191;p21"/>
            <p:cNvSpPr/>
            <p:nvPr/>
          </p:nvSpPr>
          <p:spPr>
            <a:xfrm>
              <a:off x="6910725" y="30677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2" name="Google Shape;6192;p21"/>
            <p:cNvSpPr/>
            <p:nvPr/>
          </p:nvSpPr>
          <p:spPr>
            <a:xfrm>
              <a:off x="6971825" y="300670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3" name="Google Shape;6193;p21"/>
            <p:cNvSpPr/>
            <p:nvPr/>
          </p:nvSpPr>
          <p:spPr>
            <a:xfrm>
              <a:off x="7002325" y="29761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4" name="Google Shape;6194;p21"/>
            <p:cNvSpPr/>
            <p:nvPr/>
          </p:nvSpPr>
          <p:spPr>
            <a:xfrm>
              <a:off x="7032875" y="2945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5" name="Google Shape;6195;p21"/>
            <p:cNvSpPr/>
            <p:nvPr/>
          </p:nvSpPr>
          <p:spPr>
            <a:xfrm>
              <a:off x="7063425" y="29150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6" name="Google Shape;6196;p21"/>
            <p:cNvSpPr/>
            <p:nvPr/>
          </p:nvSpPr>
          <p:spPr>
            <a:xfrm>
              <a:off x="6880200" y="3098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7" name="Google Shape;6197;p21"/>
            <p:cNvSpPr/>
            <p:nvPr/>
          </p:nvSpPr>
          <p:spPr>
            <a:xfrm>
              <a:off x="6756500" y="32799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8" name="Google Shape;6198;p21"/>
            <p:cNvSpPr/>
            <p:nvPr/>
          </p:nvSpPr>
          <p:spPr>
            <a:xfrm>
              <a:off x="6815925" y="321887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9" name="Google Shape;6199;p21"/>
            <p:cNvSpPr/>
            <p:nvPr/>
          </p:nvSpPr>
          <p:spPr>
            <a:xfrm>
              <a:off x="6878650" y="31578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0" name="Google Shape;6200;p21"/>
            <p:cNvSpPr/>
            <p:nvPr/>
          </p:nvSpPr>
          <p:spPr>
            <a:xfrm>
              <a:off x="6970225" y="3066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1" name="Google Shape;6201;p21"/>
            <p:cNvSpPr/>
            <p:nvPr/>
          </p:nvSpPr>
          <p:spPr>
            <a:xfrm>
              <a:off x="6725950" y="3310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2" name="Google Shape;6202;p21"/>
            <p:cNvSpPr/>
            <p:nvPr/>
          </p:nvSpPr>
          <p:spPr>
            <a:xfrm>
              <a:off x="6787050" y="32494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3" name="Google Shape;6203;p21"/>
            <p:cNvSpPr/>
            <p:nvPr/>
          </p:nvSpPr>
          <p:spPr>
            <a:xfrm>
              <a:off x="6846475" y="318835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4" name="Google Shape;6204;p21"/>
            <p:cNvSpPr/>
            <p:nvPr/>
          </p:nvSpPr>
          <p:spPr>
            <a:xfrm>
              <a:off x="6939725" y="30967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5" name="Google Shape;6205;p21"/>
            <p:cNvSpPr/>
            <p:nvPr/>
          </p:nvSpPr>
          <p:spPr>
            <a:xfrm>
              <a:off x="7000775" y="30356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6" name="Google Shape;6206;p21"/>
            <p:cNvSpPr/>
            <p:nvPr/>
          </p:nvSpPr>
          <p:spPr>
            <a:xfrm>
              <a:off x="7031325" y="30051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7" name="Google Shape;6207;p21"/>
            <p:cNvSpPr/>
            <p:nvPr/>
          </p:nvSpPr>
          <p:spPr>
            <a:xfrm>
              <a:off x="7061875" y="29746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8" name="Google Shape;6208;p21"/>
            <p:cNvSpPr/>
            <p:nvPr/>
          </p:nvSpPr>
          <p:spPr>
            <a:xfrm>
              <a:off x="7092400" y="29440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9" name="Google Shape;6209;p21"/>
            <p:cNvSpPr/>
            <p:nvPr/>
          </p:nvSpPr>
          <p:spPr>
            <a:xfrm>
              <a:off x="6909175" y="31272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0" name="Google Shape;6210;p21"/>
            <p:cNvSpPr/>
            <p:nvPr/>
          </p:nvSpPr>
          <p:spPr>
            <a:xfrm>
              <a:off x="6783825" y="3308900"/>
              <a:ext cx="12950" cy="9725"/>
            </a:xfrm>
            <a:custGeom>
              <a:rect b="b" l="l" r="r" t="t"/>
              <a:pathLst>
                <a:path extrusionOk="0" h="389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1" name="Google Shape;6211;p21"/>
            <p:cNvSpPr/>
            <p:nvPr/>
          </p:nvSpPr>
          <p:spPr>
            <a:xfrm>
              <a:off x="6846550" y="3247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2" name="Google Shape;6212;p21"/>
            <p:cNvSpPr/>
            <p:nvPr/>
          </p:nvSpPr>
          <p:spPr>
            <a:xfrm>
              <a:off x="6907600" y="31867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3" name="Google Shape;6213;p21"/>
            <p:cNvSpPr/>
            <p:nvPr/>
          </p:nvSpPr>
          <p:spPr>
            <a:xfrm>
              <a:off x="6999225" y="30951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4" name="Google Shape;6214;p21"/>
            <p:cNvSpPr/>
            <p:nvPr/>
          </p:nvSpPr>
          <p:spPr>
            <a:xfrm>
              <a:off x="6754900" y="33394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5" name="Google Shape;6215;p21"/>
            <p:cNvSpPr/>
            <p:nvPr/>
          </p:nvSpPr>
          <p:spPr>
            <a:xfrm>
              <a:off x="6816000" y="3278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6" name="Google Shape;6216;p21"/>
            <p:cNvSpPr/>
            <p:nvPr/>
          </p:nvSpPr>
          <p:spPr>
            <a:xfrm>
              <a:off x="6877075" y="32173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7" name="Google Shape;6217;p21"/>
            <p:cNvSpPr/>
            <p:nvPr/>
          </p:nvSpPr>
          <p:spPr>
            <a:xfrm>
              <a:off x="6968675" y="31257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8" name="Google Shape;6218;p21"/>
            <p:cNvSpPr/>
            <p:nvPr/>
          </p:nvSpPr>
          <p:spPr>
            <a:xfrm>
              <a:off x="7029775" y="30646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9" name="Google Shape;6219;p21"/>
            <p:cNvSpPr/>
            <p:nvPr/>
          </p:nvSpPr>
          <p:spPr>
            <a:xfrm>
              <a:off x="7060325" y="3034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0" name="Google Shape;6220;p21"/>
            <p:cNvSpPr/>
            <p:nvPr/>
          </p:nvSpPr>
          <p:spPr>
            <a:xfrm>
              <a:off x="7090825" y="30035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1" name="Google Shape;6221;p21"/>
            <p:cNvSpPr/>
            <p:nvPr/>
          </p:nvSpPr>
          <p:spPr>
            <a:xfrm>
              <a:off x="7119725" y="29730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2" name="Google Shape;6222;p21"/>
            <p:cNvSpPr/>
            <p:nvPr/>
          </p:nvSpPr>
          <p:spPr>
            <a:xfrm>
              <a:off x="6936500" y="315622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23" name="Google Shape;6223;p21"/>
          <p:cNvSpPr/>
          <p:nvPr/>
        </p:nvSpPr>
        <p:spPr>
          <a:xfrm rot="10800000">
            <a:off x="305260" y="806300"/>
            <a:ext cx="107096" cy="103087"/>
          </a:xfrm>
          <a:custGeom>
            <a:rect b="b" l="l" r="r" t="t"/>
            <a:pathLst>
              <a:path extrusionOk="0" h="2237" w="2324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4" name="Google Shape;6224;p21"/>
          <p:cNvSpPr/>
          <p:nvPr/>
        </p:nvSpPr>
        <p:spPr>
          <a:xfrm>
            <a:off x="144947" y="287921"/>
            <a:ext cx="1299268" cy="1299268"/>
          </a:xfrm>
          <a:custGeom>
            <a:rect b="b" l="l" r="r" t="t"/>
            <a:pathLst>
              <a:path extrusionOk="0" h="44706" w="44706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5" name="Google Shape;6225;p21"/>
          <p:cNvSpPr/>
          <p:nvPr/>
        </p:nvSpPr>
        <p:spPr>
          <a:xfrm>
            <a:off x="8368525" y="4216288"/>
            <a:ext cx="1247936" cy="1094228"/>
          </a:xfrm>
          <a:custGeom>
            <a:rect b="b" l="l" r="r" t="t"/>
            <a:pathLst>
              <a:path extrusionOk="0" h="24667" w="28132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6" name="Google Shape;6226;p21"/>
          <p:cNvSpPr/>
          <p:nvPr/>
        </p:nvSpPr>
        <p:spPr>
          <a:xfrm>
            <a:off x="7672300" y="1436614"/>
            <a:ext cx="895831" cy="775779"/>
          </a:xfrm>
          <a:custGeom>
            <a:rect b="b" l="l" r="r" t="t"/>
            <a:pathLst>
              <a:path extrusionOk="0" h="18546" w="21416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7" name="Google Shape;6227;p21"/>
          <p:cNvSpPr/>
          <p:nvPr/>
        </p:nvSpPr>
        <p:spPr>
          <a:xfrm>
            <a:off x="8797847" y="2271716"/>
            <a:ext cx="277040" cy="252486"/>
          </a:xfrm>
          <a:custGeom>
            <a:rect b="b" l="l" r="r" t="t"/>
            <a:pathLst>
              <a:path extrusionOk="0" h="6036" w="6623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28" name="Google Shape;6228;p21"/>
          <p:cNvGrpSpPr/>
          <p:nvPr/>
        </p:nvGrpSpPr>
        <p:grpSpPr>
          <a:xfrm>
            <a:off x="8245024" y="2271717"/>
            <a:ext cx="349968" cy="2052568"/>
            <a:chOff x="1037125" y="2236325"/>
            <a:chExt cx="149100" cy="874475"/>
          </a:xfrm>
        </p:grpSpPr>
        <p:sp>
          <p:nvSpPr>
            <p:cNvPr id="6229" name="Google Shape;6229;p21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0" name="Google Shape;6230;p21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1" name="Google Shape;6231;p21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2" name="Google Shape;6232;p21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3" name="Google Shape;6233;p21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4" name="Google Shape;6234;p21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5" name="Google Shape;6235;p21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6" name="Google Shape;6236;p21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7" name="Google Shape;6237;p21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8" name="Google Shape;6238;p21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9" name="Google Shape;6239;p21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0" name="Google Shape;6240;p21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1" name="Google Shape;6241;p21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2" name="Google Shape;6242;p21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3" name="Google Shape;6243;p21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4" name="Google Shape;6244;p21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5" name="Google Shape;6245;p21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6" name="Google Shape;6246;p21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7" name="Google Shape;6247;p21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8" name="Google Shape;6248;p21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9" name="Google Shape;6249;p21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0" name="Google Shape;6250;p21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1" name="Google Shape;6251;p21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2" name="Google Shape;6252;p21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3" name="Google Shape;6253;p21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4" name="Google Shape;6254;p21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5" name="Google Shape;6255;p21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6" name="Google Shape;6256;p21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7" name="Google Shape;6257;p21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8" name="Google Shape;6258;p21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9" name="Google Shape;6259;p21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0" name="Google Shape;6260;p21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1" name="Google Shape;6261;p21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2" name="Google Shape;6262;p21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3" name="Google Shape;6263;p21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4" name="Google Shape;6264;p21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65" name="Google Shape;6265;p21"/>
          <p:cNvSpPr/>
          <p:nvPr/>
        </p:nvSpPr>
        <p:spPr>
          <a:xfrm>
            <a:off x="8143950" y="-429927"/>
            <a:ext cx="1891083" cy="1891083"/>
          </a:xfrm>
          <a:custGeom>
            <a:rect b="b" l="l" r="r" t="t"/>
            <a:pathLst>
              <a:path extrusionOk="0" h="55702" w="55702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6" name="Google Shape;6266;p21"/>
          <p:cNvSpPr/>
          <p:nvPr/>
        </p:nvSpPr>
        <p:spPr>
          <a:xfrm>
            <a:off x="8408325" y="-447242"/>
            <a:ext cx="1737934" cy="1644029"/>
          </a:xfrm>
          <a:custGeom>
            <a:rect b="b" l="l" r="r" t="t"/>
            <a:pathLst>
              <a:path extrusionOk="0" h="48425" w="51191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67" name="Google Shape;6267;p21"/>
          <p:cNvGrpSpPr/>
          <p:nvPr/>
        </p:nvGrpSpPr>
        <p:grpSpPr>
          <a:xfrm>
            <a:off x="8471164" y="-89812"/>
            <a:ext cx="1236640" cy="1210852"/>
            <a:chOff x="236475" y="527300"/>
            <a:chExt cx="1124525" cy="1101075"/>
          </a:xfrm>
        </p:grpSpPr>
        <p:sp>
          <p:nvSpPr>
            <p:cNvPr id="6268" name="Google Shape;6268;p21"/>
            <p:cNvSpPr/>
            <p:nvPr/>
          </p:nvSpPr>
          <p:spPr>
            <a:xfrm>
              <a:off x="4352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9" name="Google Shape;6269;p21"/>
            <p:cNvSpPr/>
            <p:nvPr/>
          </p:nvSpPr>
          <p:spPr>
            <a:xfrm>
              <a:off x="4750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0" name="Google Shape;6270;p21"/>
            <p:cNvSpPr/>
            <p:nvPr/>
          </p:nvSpPr>
          <p:spPr>
            <a:xfrm>
              <a:off x="5147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1" name="Google Shape;6271;p21"/>
            <p:cNvSpPr/>
            <p:nvPr/>
          </p:nvSpPr>
          <p:spPr>
            <a:xfrm>
              <a:off x="5545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2" name="Google Shape;6272;p21"/>
            <p:cNvSpPr/>
            <p:nvPr/>
          </p:nvSpPr>
          <p:spPr>
            <a:xfrm>
              <a:off x="594250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3" name="Google Shape;6273;p21"/>
            <p:cNvSpPr/>
            <p:nvPr/>
          </p:nvSpPr>
          <p:spPr>
            <a:xfrm>
              <a:off x="63402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4" name="Google Shape;6274;p21"/>
            <p:cNvSpPr/>
            <p:nvPr/>
          </p:nvSpPr>
          <p:spPr>
            <a:xfrm>
              <a:off x="67377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5" name="Google Shape;6275;p21"/>
            <p:cNvSpPr/>
            <p:nvPr/>
          </p:nvSpPr>
          <p:spPr>
            <a:xfrm>
              <a:off x="71352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6" name="Google Shape;6276;p21"/>
            <p:cNvSpPr/>
            <p:nvPr/>
          </p:nvSpPr>
          <p:spPr>
            <a:xfrm>
              <a:off x="7533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7" name="Google Shape;6277;p21"/>
            <p:cNvSpPr/>
            <p:nvPr/>
          </p:nvSpPr>
          <p:spPr>
            <a:xfrm>
              <a:off x="793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8" name="Google Shape;6278;p21"/>
            <p:cNvSpPr/>
            <p:nvPr/>
          </p:nvSpPr>
          <p:spPr>
            <a:xfrm>
              <a:off x="832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9" name="Google Shape;6279;p21"/>
            <p:cNvSpPr/>
            <p:nvPr/>
          </p:nvSpPr>
          <p:spPr>
            <a:xfrm>
              <a:off x="8725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0" name="Google Shape;6280;p21"/>
            <p:cNvSpPr/>
            <p:nvPr/>
          </p:nvSpPr>
          <p:spPr>
            <a:xfrm>
              <a:off x="9123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1" name="Google Shape;6281;p21"/>
            <p:cNvSpPr/>
            <p:nvPr/>
          </p:nvSpPr>
          <p:spPr>
            <a:xfrm>
              <a:off x="952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2" name="Google Shape;6282;p21"/>
            <p:cNvSpPr/>
            <p:nvPr/>
          </p:nvSpPr>
          <p:spPr>
            <a:xfrm>
              <a:off x="991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3" name="Google Shape;6283;p21"/>
            <p:cNvSpPr/>
            <p:nvPr/>
          </p:nvSpPr>
          <p:spPr>
            <a:xfrm>
              <a:off x="103157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4" name="Google Shape;6284;p21"/>
            <p:cNvSpPr/>
            <p:nvPr/>
          </p:nvSpPr>
          <p:spPr>
            <a:xfrm>
              <a:off x="10713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5" name="Google Shape;6285;p21"/>
            <p:cNvSpPr/>
            <p:nvPr/>
          </p:nvSpPr>
          <p:spPr>
            <a:xfrm>
              <a:off x="11111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6" name="Google Shape;6286;p21"/>
            <p:cNvSpPr/>
            <p:nvPr/>
          </p:nvSpPr>
          <p:spPr>
            <a:xfrm>
              <a:off x="11508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7" name="Google Shape;6287;p21"/>
            <p:cNvSpPr/>
            <p:nvPr/>
          </p:nvSpPr>
          <p:spPr>
            <a:xfrm>
              <a:off x="3971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8" name="Google Shape;6288;p21"/>
            <p:cNvSpPr/>
            <p:nvPr/>
          </p:nvSpPr>
          <p:spPr>
            <a:xfrm>
              <a:off x="43525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9" name="Google Shape;6289;p21"/>
            <p:cNvSpPr/>
            <p:nvPr/>
          </p:nvSpPr>
          <p:spPr>
            <a:xfrm>
              <a:off x="47500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0" name="Google Shape;6290;p21"/>
            <p:cNvSpPr/>
            <p:nvPr/>
          </p:nvSpPr>
          <p:spPr>
            <a:xfrm>
              <a:off x="51642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1" name="Google Shape;6291;p21"/>
            <p:cNvSpPr/>
            <p:nvPr/>
          </p:nvSpPr>
          <p:spPr>
            <a:xfrm>
              <a:off x="5545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2" name="Google Shape;6292;p21"/>
            <p:cNvSpPr/>
            <p:nvPr/>
          </p:nvSpPr>
          <p:spPr>
            <a:xfrm>
              <a:off x="595925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3" name="Google Shape;6293;p21"/>
            <p:cNvSpPr/>
            <p:nvPr/>
          </p:nvSpPr>
          <p:spPr>
            <a:xfrm>
              <a:off x="63402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4" name="Google Shape;6294;p21"/>
            <p:cNvSpPr/>
            <p:nvPr/>
          </p:nvSpPr>
          <p:spPr>
            <a:xfrm>
              <a:off x="67377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5" name="Google Shape;6295;p21"/>
            <p:cNvSpPr/>
            <p:nvPr/>
          </p:nvSpPr>
          <p:spPr>
            <a:xfrm>
              <a:off x="4750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6" name="Google Shape;6296;p21"/>
            <p:cNvSpPr/>
            <p:nvPr/>
          </p:nvSpPr>
          <p:spPr>
            <a:xfrm>
              <a:off x="5147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7" name="Google Shape;6297;p21"/>
            <p:cNvSpPr/>
            <p:nvPr/>
          </p:nvSpPr>
          <p:spPr>
            <a:xfrm>
              <a:off x="5545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8" name="Google Shape;6298;p21"/>
            <p:cNvSpPr/>
            <p:nvPr/>
          </p:nvSpPr>
          <p:spPr>
            <a:xfrm>
              <a:off x="594250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9" name="Google Shape;6299;p21"/>
            <p:cNvSpPr/>
            <p:nvPr/>
          </p:nvSpPr>
          <p:spPr>
            <a:xfrm>
              <a:off x="63402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0" name="Google Shape;6300;p21"/>
            <p:cNvSpPr/>
            <p:nvPr/>
          </p:nvSpPr>
          <p:spPr>
            <a:xfrm>
              <a:off x="67377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1" name="Google Shape;6301;p21"/>
            <p:cNvSpPr/>
            <p:nvPr/>
          </p:nvSpPr>
          <p:spPr>
            <a:xfrm>
              <a:off x="71352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2" name="Google Shape;6302;p21"/>
            <p:cNvSpPr/>
            <p:nvPr/>
          </p:nvSpPr>
          <p:spPr>
            <a:xfrm>
              <a:off x="7533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3" name="Google Shape;6303;p21"/>
            <p:cNvSpPr/>
            <p:nvPr/>
          </p:nvSpPr>
          <p:spPr>
            <a:xfrm>
              <a:off x="793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4" name="Google Shape;6304;p21"/>
            <p:cNvSpPr/>
            <p:nvPr/>
          </p:nvSpPr>
          <p:spPr>
            <a:xfrm>
              <a:off x="832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5" name="Google Shape;6305;p21"/>
            <p:cNvSpPr/>
            <p:nvPr/>
          </p:nvSpPr>
          <p:spPr>
            <a:xfrm>
              <a:off x="8725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6" name="Google Shape;6306;p21"/>
            <p:cNvSpPr/>
            <p:nvPr/>
          </p:nvSpPr>
          <p:spPr>
            <a:xfrm>
              <a:off x="9123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7" name="Google Shape;6307;p21"/>
            <p:cNvSpPr/>
            <p:nvPr/>
          </p:nvSpPr>
          <p:spPr>
            <a:xfrm>
              <a:off x="952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8" name="Google Shape;6308;p21"/>
            <p:cNvSpPr/>
            <p:nvPr/>
          </p:nvSpPr>
          <p:spPr>
            <a:xfrm>
              <a:off x="991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9" name="Google Shape;6309;p21"/>
            <p:cNvSpPr/>
            <p:nvPr/>
          </p:nvSpPr>
          <p:spPr>
            <a:xfrm>
              <a:off x="103157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0" name="Google Shape;6310;p21"/>
            <p:cNvSpPr/>
            <p:nvPr/>
          </p:nvSpPr>
          <p:spPr>
            <a:xfrm>
              <a:off x="10713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1" name="Google Shape;6311;p21"/>
            <p:cNvSpPr/>
            <p:nvPr/>
          </p:nvSpPr>
          <p:spPr>
            <a:xfrm>
              <a:off x="11111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2" name="Google Shape;6312;p21"/>
            <p:cNvSpPr/>
            <p:nvPr/>
          </p:nvSpPr>
          <p:spPr>
            <a:xfrm>
              <a:off x="7152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3" name="Google Shape;6313;p21"/>
            <p:cNvSpPr/>
            <p:nvPr/>
          </p:nvSpPr>
          <p:spPr>
            <a:xfrm>
              <a:off x="7533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4" name="Google Shape;6314;p21"/>
            <p:cNvSpPr/>
            <p:nvPr/>
          </p:nvSpPr>
          <p:spPr>
            <a:xfrm>
              <a:off x="794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5" name="Google Shape;6315;p21"/>
            <p:cNvSpPr/>
            <p:nvPr/>
          </p:nvSpPr>
          <p:spPr>
            <a:xfrm>
              <a:off x="83282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6" name="Google Shape;6316;p21"/>
            <p:cNvSpPr/>
            <p:nvPr/>
          </p:nvSpPr>
          <p:spPr>
            <a:xfrm>
              <a:off x="87257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7" name="Google Shape;6317;p21"/>
            <p:cNvSpPr/>
            <p:nvPr/>
          </p:nvSpPr>
          <p:spPr>
            <a:xfrm>
              <a:off x="9139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8" name="Google Shape;6318;p21"/>
            <p:cNvSpPr/>
            <p:nvPr/>
          </p:nvSpPr>
          <p:spPr>
            <a:xfrm>
              <a:off x="953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9" name="Google Shape;6319;p21"/>
            <p:cNvSpPr/>
            <p:nvPr/>
          </p:nvSpPr>
          <p:spPr>
            <a:xfrm>
              <a:off x="9934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0" name="Google Shape;6320;p21"/>
            <p:cNvSpPr/>
            <p:nvPr/>
          </p:nvSpPr>
          <p:spPr>
            <a:xfrm>
              <a:off x="10332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1" name="Google Shape;6321;p21"/>
            <p:cNvSpPr/>
            <p:nvPr/>
          </p:nvSpPr>
          <p:spPr>
            <a:xfrm>
              <a:off x="107297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2" name="Google Shape;6322;p21"/>
            <p:cNvSpPr/>
            <p:nvPr/>
          </p:nvSpPr>
          <p:spPr>
            <a:xfrm>
              <a:off x="11127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3" name="Google Shape;6323;p21"/>
            <p:cNvSpPr/>
            <p:nvPr/>
          </p:nvSpPr>
          <p:spPr>
            <a:xfrm>
              <a:off x="1152500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4" name="Google Shape;6324;p21"/>
            <p:cNvSpPr/>
            <p:nvPr/>
          </p:nvSpPr>
          <p:spPr>
            <a:xfrm>
              <a:off x="119227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5" name="Google Shape;6325;p21"/>
            <p:cNvSpPr/>
            <p:nvPr/>
          </p:nvSpPr>
          <p:spPr>
            <a:xfrm>
              <a:off x="355750" y="14140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6" name="Google Shape;6326;p21"/>
            <p:cNvSpPr/>
            <p:nvPr/>
          </p:nvSpPr>
          <p:spPr>
            <a:xfrm>
              <a:off x="3971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7" name="Google Shape;6327;p21"/>
            <p:cNvSpPr/>
            <p:nvPr/>
          </p:nvSpPr>
          <p:spPr>
            <a:xfrm>
              <a:off x="43525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8" name="Google Shape;6328;p21"/>
            <p:cNvSpPr/>
            <p:nvPr/>
          </p:nvSpPr>
          <p:spPr>
            <a:xfrm>
              <a:off x="47500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9" name="Google Shape;6329;p21"/>
            <p:cNvSpPr/>
            <p:nvPr/>
          </p:nvSpPr>
          <p:spPr>
            <a:xfrm>
              <a:off x="5164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0" name="Google Shape;6330;p21"/>
            <p:cNvSpPr/>
            <p:nvPr/>
          </p:nvSpPr>
          <p:spPr>
            <a:xfrm>
              <a:off x="5545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1" name="Google Shape;6331;p21"/>
            <p:cNvSpPr/>
            <p:nvPr/>
          </p:nvSpPr>
          <p:spPr>
            <a:xfrm>
              <a:off x="595925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2" name="Google Shape;6332;p21"/>
            <p:cNvSpPr/>
            <p:nvPr/>
          </p:nvSpPr>
          <p:spPr>
            <a:xfrm>
              <a:off x="63402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3" name="Google Shape;6333;p21"/>
            <p:cNvSpPr/>
            <p:nvPr/>
          </p:nvSpPr>
          <p:spPr>
            <a:xfrm>
              <a:off x="67377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4" name="Google Shape;6334;p21"/>
            <p:cNvSpPr/>
            <p:nvPr/>
          </p:nvSpPr>
          <p:spPr>
            <a:xfrm>
              <a:off x="7152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5" name="Google Shape;6335;p21"/>
            <p:cNvSpPr/>
            <p:nvPr/>
          </p:nvSpPr>
          <p:spPr>
            <a:xfrm>
              <a:off x="7533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6" name="Google Shape;6336;p21"/>
            <p:cNvSpPr/>
            <p:nvPr/>
          </p:nvSpPr>
          <p:spPr>
            <a:xfrm>
              <a:off x="794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7" name="Google Shape;6337;p21"/>
            <p:cNvSpPr/>
            <p:nvPr/>
          </p:nvSpPr>
          <p:spPr>
            <a:xfrm>
              <a:off x="83282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8" name="Google Shape;6338;p21"/>
            <p:cNvSpPr/>
            <p:nvPr/>
          </p:nvSpPr>
          <p:spPr>
            <a:xfrm>
              <a:off x="87257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9" name="Google Shape;6339;p21"/>
            <p:cNvSpPr/>
            <p:nvPr/>
          </p:nvSpPr>
          <p:spPr>
            <a:xfrm>
              <a:off x="9139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0" name="Google Shape;6340;p21"/>
            <p:cNvSpPr/>
            <p:nvPr/>
          </p:nvSpPr>
          <p:spPr>
            <a:xfrm>
              <a:off x="953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1" name="Google Shape;6341;p21"/>
            <p:cNvSpPr/>
            <p:nvPr/>
          </p:nvSpPr>
          <p:spPr>
            <a:xfrm>
              <a:off x="9934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2" name="Google Shape;6342;p21"/>
            <p:cNvSpPr/>
            <p:nvPr/>
          </p:nvSpPr>
          <p:spPr>
            <a:xfrm>
              <a:off x="10332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3" name="Google Shape;6343;p21"/>
            <p:cNvSpPr/>
            <p:nvPr/>
          </p:nvSpPr>
          <p:spPr>
            <a:xfrm>
              <a:off x="107297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4" name="Google Shape;6344;p21"/>
            <p:cNvSpPr/>
            <p:nvPr/>
          </p:nvSpPr>
          <p:spPr>
            <a:xfrm>
              <a:off x="11127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5" name="Google Shape;6345;p21"/>
            <p:cNvSpPr/>
            <p:nvPr/>
          </p:nvSpPr>
          <p:spPr>
            <a:xfrm>
              <a:off x="1152500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6" name="Google Shape;6346;p21"/>
            <p:cNvSpPr/>
            <p:nvPr/>
          </p:nvSpPr>
          <p:spPr>
            <a:xfrm>
              <a:off x="119227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7" name="Google Shape;6347;p21"/>
            <p:cNvSpPr/>
            <p:nvPr/>
          </p:nvSpPr>
          <p:spPr>
            <a:xfrm>
              <a:off x="12320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8" name="Google Shape;6348;p21"/>
            <p:cNvSpPr/>
            <p:nvPr/>
          </p:nvSpPr>
          <p:spPr>
            <a:xfrm>
              <a:off x="35575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9" name="Google Shape;6349;p21"/>
            <p:cNvSpPr/>
            <p:nvPr/>
          </p:nvSpPr>
          <p:spPr>
            <a:xfrm>
              <a:off x="3971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0" name="Google Shape;6350;p21"/>
            <p:cNvSpPr/>
            <p:nvPr/>
          </p:nvSpPr>
          <p:spPr>
            <a:xfrm>
              <a:off x="435250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1" name="Google Shape;6351;p21"/>
            <p:cNvSpPr/>
            <p:nvPr/>
          </p:nvSpPr>
          <p:spPr>
            <a:xfrm>
              <a:off x="47500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2" name="Google Shape;6352;p21"/>
            <p:cNvSpPr/>
            <p:nvPr/>
          </p:nvSpPr>
          <p:spPr>
            <a:xfrm>
              <a:off x="5164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3" name="Google Shape;6353;p21"/>
            <p:cNvSpPr/>
            <p:nvPr/>
          </p:nvSpPr>
          <p:spPr>
            <a:xfrm>
              <a:off x="554500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4" name="Google Shape;6354;p21"/>
            <p:cNvSpPr/>
            <p:nvPr/>
          </p:nvSpPr>
          <p:spPr>
            <a:xfrm>
              <a:off x="595925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5" name="Google Shape;6355;p21"/>
            <p:cNvSpPr/>
            <p:nvPr/>
          </p:nvSpPr>
          <p:spPr>
            <a:xfrm>
              <a:off x="634025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6" name="Google Shape;6356;p21"/>
            <p:cNvSpPr/>
            <p:nvPr/>
          </p:nvSpPr>
          <p:spPr>
            <a:xfrm>
              <a:off x="673775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7" name="Google Shape;6357;p21"/>
            <p:cNvSpPr/>
            <p:nvPr/>
          </p:nvSpPr>
          <p:spPr>
            <a:xfrm>
              <a:off x="7152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8" name="Google Shape;6358;p21"/>
            <p:cNvSpPr/>
            <p:nvPr/>
          </p:nvSpPr>
          <p:spPr>
            <a:xfrm>
              <a:off x="753300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9" name="Google Shape;6359;p21"/>
            <p:cNvSpPr/>
            <p:nvPr/>
          </p:nvSpPr>
          <p:spPr>
            <a:xfrm>
              <a:off x="794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0" name="Google Shape;6360;p21"/>
            <p:cNvSpPr/>
            <p:nvPr/>
          </p:nvSpPr>
          <p:spPr>
            <a:xfrm>
              <a:off x="832825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1" name="Google Shape;6361;p21"/>
            <p:cNvSpPr/>
            <p:nvPr/>
          </p:nvSpPr>
          <p:spPr>
            <a:xfrm>
              <a:off x="872575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2" name="Google Shape;6362;p21"/>
            <p:cNvSpPr/>
            <p:nvPr/>
          </p:nvSpPr>
          <p:spPr>
            <a:xfrm>
              <a:off x="9139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3" name="Google Shape;6363;p21"/>
            <p:cNvSpPr/>
            <p:nvPr/>
          </p:nvSpPr>
          <p:spPr>
            <a:xfrm>
              <a:off x="953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4" name="Google Shape;6364;p21"/>
            <p:cNvSpPr/>
            <p:nvPr/>
          </p:nvSpPr>
          <p:spPr>
            <a:xfrm>
              <a:off x="9934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5" name="Google Shape;6365;p21"/>
            <p:cNvSpPr/>
            <p:nvPr/>
          </p:nvSpPr>
          <p:spPr>
            <a:xfrm>
              <a:off x="10332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6" name="Google Shape;6366;p21"/>
            <p:cNvSpPr/>
            <p:nvPr/>
          </p:nvSpPr>
          <p:spPr>
            <a:xfrm>
              <a:off x="107297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7" name="Google Shape;6367;p21"/>
            <p:cNvSpPr/>
            <p:nvPr/>
          </p:nvSpPr>
          <p:spPr>
            <a:xfrm>
              <a:off x="11127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8" name="Google Shape;6368;p21"/>
            <p:cNvSpPr/>
            <p:nvPr/>
          </p:nvSpPr>
          <p:spPr>
            <a:xfrm>
              <a:off x="1152500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9" name="Google Shape;6369;p21"/>
            <p:cNvSpPr/>
            <p:nvPr/>
          </p:nvSpPr>
          <p:spPr>
            <a:xfrm>
              <a:off x="119227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0" name="Google Shape;6370;p21"/>
            <p:cNvSpPr/>
            <p:nvPr/>
          </p:nvSpPr>
          <p:spPr>
            <a:xfrm>
              <a:off x="12320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1" name="Google Shape;6371;p21"/>
            <p:cNvSpPr/>
            <p:nvPr/>
          </p:nvSpPr>
          <p:spPr>
            <a:xfrm>
              <a:off x="3176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2" name="Google Shape;6372;p21"/>
            <p:cNvSpPr/>
            <p:nvPr/>
          </p:nvSpPr>
          <p:spPr>
            <a:xfrm>
              <a:off x="3557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3" name="Google Shape;6373;p21"/>
            <p:cNvSpPr/>
            <p:nvPr/>
          </p:nvSpPr>
          <p:spPr>
            <a:xfrm>
              <a:off x="3971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4" name="Google Shape;6374;p21"/>
            <p:cNvSpPr/>
            <p:nvPr/>
          </p:nvSpPr>
          <p:spPr>
            <a:xfrm>
              <a:off x="4352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5" name="Google Shape;6375;p21"/>
            <p:cNvSpPr/>
            <p:nvPr/>
          </p:nvSpPr>
          <p:spPr>
            <a:xfrm>
              <a:off x="47500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6" name="Google Shape;6376;p21"/>
            <p:cNvSpPr/>
            <p:nvPr/>
          </p:nvSpPr>
          <p:spPr>
            <a:xfrm>
              <a:off x="5164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7" name="Google Shape;6377;p21"/>
            <p:cNvSpPr/>
            <p:nvPr/>
          </p:nvSpPr>
          <p:spPr>
            <a:xfrm>
              <a:off x="5545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8" name="Google Shape;6378;p21"/>
            <p:cNvSpPr/>
            <p:nvPr/>
          </p:nvSpPr>
          <p:spPr>
            <a:xfrm>
              <a:off x="595925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9" name="Google Shape;6379;p21"/>
            <p:cNvSpPr/>
            <p:nvPr/>
          </p:nvSpPr>
          <p:spPr>
            <a:xfrm>
              <a:off x="63402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0" name="Google Shape;6380;p21"/>
            <p:cNvSpPr/>
            <p:nvPr/>
          </p:nvSpPr>
          <p:spPr>
            <a:xfrm>
              <a:off x="67377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1" name="Google Shape;6381;p21"/>
            <p:cNvSpPr/>
            <p:nvPr/>
          </p:nvSpPr>
          <p:spPr>
            <a:xfrm>
              <a:off x="7152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2" name="Google Shape;6382;p21"/>
            <p:cNvSpPr/>
            <p:nvPr/>
          </p:nvSpPr>
          <p:spPr>
            <a:xfrm>
              <a:off x="7533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3" name="Google Shape;6383;p21"/>
            <p:cNvSpPr/>
            <p:nvPr/>
          </p:nvSpPr>
          <p:spPr>
            <a:xfrm>
              <a:off x="794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4" name="Google Shape;6384;p21"/>
            <p:cNvSpPr/>
            <p:nvPr/>
          </p:nvSpPr>
          <p:spPr>
            <a:xfrm>
              <a:off x="83282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5" name="Google Shape;6385;p21"/>
            <p:cNvSpPr/>
            <p:nvPr/>
          </p:nvSpPr>
          <p:spPr>
            <a:xfrm>
              <a:off x="87257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6" name="Google Shape;6386;p21"/>
            <p:cNvSpPr/>
            <p:nvPr/>
          </p:nvSpPr>
          <p:spPr>
            <a:xfrm>
              <a:off x="9139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7" name="Google Shape;6387;p21"/>
            <p:cNvSpPr/>
            <p:nvPr/>
          </p:nvSpPr>
          <p:spPr>
            <a:xfrm>
              <a:off x="953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8" name="Google Shape;6388;p21"/>
            <p:cNvSpPr/>
            <p:nvPr/>
          </p:nvSpPr>
          <p:spPr>
            <a:xfrm>
              <a:off x="9934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9" name="Google Shape;6389;p21"/>
            <p:cNvSpPr/>
            <p:nvPr/>
          </p:nvSpPr>
          <p:spPr>
            <a:xfrm>
              <a:off x="10332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0" name="Google Shape;6390;p21"/>
            <p:cNvSpPr/>
            <p:nvPr/>
          </p:nvSpPr>
          <p:spPr>
            <a:xfrm>
              <a:off x="10729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1" name="Google Shape;6391;p21"/>
            <p:cNvSpPr/>
            <p:nvPr/>
          </p:nvSpPr>
          <p:spPr>
            <a:xfrm>
              <a:off x="11127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2" name="Google Shape;6392;p21"/>
            <p:cNvSpPr/>
            <p:nvPr/>
          </p:nvSpPr>
          <p:spPr>
            <a:xfrm>
              <a:off x="1152500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3" name="Google Shape;6393;p21"/>
            <p:cNvSpPr/>
            <p:nvPr/>
          </p:nvSpPr>
          <p:spPr>
            <a:xfrm>
              <a:off x="119227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4" name="Google Shape;6394;p21"/>
            <p:cNvSpPr/>
            <p:nvPr/>
          </p:nvSpPr>
          <p:spPr>
            <a:xfrm>
              <a:off x="12320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5" name="Google Shape;6395;p21"/>
            <p:cNvSpPr/>
            <p:nvPr/>
          </p:nvSpPr>
          <p:spPr>
            <a:xfrm>
              <a:off x="3176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6" name="Google Shape;6396;p21"/>
            <p:cNvSpPr/>
            <p:nvPr/>
          </p:nvSpPr>
          <p:spPr>
            <a:xfrm>
              <a:off x="3557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7" name="Google Shape;6397;p21"/>
            <p:cNvSpPr/>
            <p:nvPr/>
          </p:nvSpPr>
          <p:spPr>
            <a:xfrm>
              <a:off x="3971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8" name="Google Shape;6398;p21"/>
            <p:cNvSpPr/>
            <p:nvPr/>
          </p:nvSpPr>
          <p:spPr>
            <a:xfrm>
              <a:off x="4352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9" name="Google Shape;6399;p21"/>
            <p:cNvSpPr/>
            <p:nvPr/>
          </p:nvSpPr>
          <p:spPr>
            <a:xfrm>
              <a:off x="47500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0" name="Google Shape;6400;p21"/>
            <p:cNvSpPr/>
            <p:nvPr/>
          </p:nvSpPr>
          <p:spPr>
            <a:xfrm>
              <a:off x="5164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1" name="Google Shape;6401;p21"/>
            <p:cNvSpPr/>
            <p:nvPr/>
          </p:nvSpPr>
          <p:spPr>
            <a:xfrm>
              <a:off x="5545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2" name="Google Shape;6402;p21"/>
            <p:cNvSpPr/>
            <p:nvPr/>
          </p:nvSpPr>
          <p:spPr>
            <a:xfrm>
              <a:off x="595925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3" name="Google Shape;6403;p21"/>
            <p:cNvSpPr/>
            <p:nvPr/>
          </p:nvSpPr>
          <p:spPr>
            <a:xfrm>
              <a:off x="63402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4" name="Google Shape;6404;p21"/>
            <p:cNvSpPr/>
            <p:nvPr/>
          </p:nvSpPr>
          <p:spPr>
            <a:xfrm>
              <a:off x="67377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5" name="Google Shape;6405;p21"/>
            <p:cNvSpPr/>
            <p:nvPr/>
          </p:nvSpPr>
          <p:spPr>
            <a:xfrm>
              <a:off x="7152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6" name="Google Shape;6406;p21"/>
            <p:cNvSpPr/>
            <p:nvPr/>
          </p:nvSpPr>
          <p:spPr>
            <a:xfrm>
              <a:off x="7533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7" name="Google Shape;6407;p21"/>
            <p:cNvSpPr/>
            <p:nvPr/>
          </p:nvSpPr>
          <p:spPr>
            <a:xfrm>
              <a:off x="794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8" name="Google Shape;6408;p21"/>
            <p:cNvSpPr/>
            <p:nvPr/>
          </p:nvSpPr>
          <p:spPr>
            <a:xfrm>
              <a:off x="83282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9" name="Google Shape;6409;p21"/>
            <p:cNvSpPr/>
            <p:nvPr/>
          </p:nvSpPr>
          <p:spPr>
            <a:xfrm>
              <a:off x="87257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0" name="Google Shape;6410;p21"/>
            <p:cNvSpPr/>
            <p:nvPr/>
          </p:nvSpPr>
          <p:spPr>
            <a:xfrm>
              <a:off x="9139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1" name="Google Shape;6411;p21"/>
            <p:cNvSpPr/>
            <p:nvPr/>
          </p:nvSpPr>
          <p:spPr>
            <a:xfrm>
              <a:off x="953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2" name="Google Shape;6412;p21"/>
            <p:cNvSpPr/>
            <p:nvPr/>
          </p:nvSpPr>
          <p:spPr>
            <a:xfrm>
              <a:off x="9934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3" name="Google Shape;6413;p21"/>
            <p:cNvSpPr/>
            <p:nvPr/>
          </p:nvSpPr>
          <p:spPr>
            <a:xfrm>
              <a:off x="10332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4" name="Google Shape;6414;p21"/>
            <p:cNvSpPr/>
            <p:nvPr/>
          </p:nvSpPr>
          <p:spPr>
            <a:xfrm>
              <a:off x="10729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5" name="Google Shape;6415;p21"/>
            <p:cNvSpPr/>
            <p:nvPr/>
          </p:nvSpPr>
          <p:spPr>
            <a:xfrm>
              <a:off x="11127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6" name="Google Shape;6416;p21"/>
            <p:cNvSpPr/>
            <p:nvPr/>
          </p:nvSpPr>
          <p:spPr>
            <a:xfrm>
              <a:off x="1152500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7" name="Google Shape;6417;p21"/>
            <p:cNvSpPr/>
            <p:nvPr/>
          </p:nvSpPr>
          <p:spPr>
            <a:xfrm>
              <a:off x="119227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8" name="Google Shape;6418;p21"/>
            <p:cNvSpPr/>
            <p:nvPr/>
          </p:nvSpPr>
          <p:spPr>
            <a:xfrm>
              <a:off x="12320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9" name="Google Shape;6419;p21"/>
            <p:cNvSpPr/>
            <p:nvPr/>
          </p:nvSpPr>
          <p:spPr>
            <a:xfrm>
              <a:off x="276225" y="12775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0" name="Google Shape;6420;p21"/>
            <p:cNvSpPr/>
            <p:nvPr/>
          </p:nvSpPr>
          <p:spPr>
            <a:xfrm>
              <a:off x="3176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1" name="Google Shape;6421;p21"/>
            <p:cNvSpPr/>
            <p:nvPr/>
          </p:nvSpPr>
          <p:spPr>
            <a:xfrm>
              <a:off x="3557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2" name="Google Shape;6422;p21"/>
            <p:cNvSpPr/>
            <p:nvPr/>
          </p:nvSpPr>
          <p:spPr>
            <a:xfrm>
              <a:off x="3971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3" name="Google Shape;6423;p21"/>
            <p:cNvSpPr/>
            <p:nvPr/>
          </p:nvSpPr>
          <p:spPr>
            <a:xfrm>
              <a:off x="4352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4" name="Google Shape;6424;p21"/>
            <p:cNvSpPr/>
            <p:nvPr/>
          </p:nvSpPr>
          <p:spPr>
            <a:xfrm>
              <a:off x="47500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5" name="Google Shape;6425;p21"/>
            <p:cNvSpPr/>
            <p:nvPr/>
          </p:nvSpPr>
          <p:spPr>
            <a:xfrm>
              <a:off x="5164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6" name="Google Shape;6426;p21"/>
            <p:cNvSpPr/>
            <p:nvPr/>
          </p:nvSpPr>
          <p:spPr>
            <a:xfrm>
              <a:off x="5545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7" name="Google Shape;6427;p21"/>
            <p:cNvSpPr/>
            <p:nvPr/>
          </p:nvSpPr>
          <p:spPr>
            <a:xfrm>
              <a:off x="5959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8" name="Google Shape;6428;p21"/>
            <p:cNvSpPr/>
            <p:nvPr/>
          </p:nvSpPr>
          <p:spPr>
            <a:xfrm>
              <a:off x="63402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9" name="Google Shape;6429;p21"/>
            <p:cNvSpPr/>
            <p:nvPr/>
          </p:nvSpPr>
          <p:spPr>
            <a:xfrm>
              <a:off x="67377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0" name="Google Shape;6430;p21"/>
            <p:cNvSpPr/>
            <p:nvPr/>
          </p:nvSpPr>
          <p:spPr>
            <a:xfrm>
              <a:off x="7152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1" name="Google Shape;6431;p21"/>
            <p:cNvSpPr/>
            <p:nvPr/>
          </p:nvSpPr>
          <p:spPr>
            <a:xfrm>
              <a:off x="7533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2" name="Google Shape;6432;p21"/>
            <p:cNvSpPr/>
            <p:nvPr/>
          </p:nvSpPr>
          <p:spPr>
            <a:xfrm>
              <a:off x="794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3" name="Google Shape;6433;p21"/>
            <p:cNvSpPr/>
            <p:nvPr/>
          </p:nvSpPr>
          <p:spPr>
            <a:xfrm>
              <a:off x="83282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4" name="Google Shape;6434;p21"/>
            <p:cNvSpPr/>
            <p:nvPr/>
          </p:nvSpPr>
          <p:spPr>
            <a:xfrm>
              <a:off x="87257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5" name="Google Shape;6435;p21"/>
            <p:cNvSpPr/>
            <p:nvPr/>
          </p:nvSpPr>
          <p:spPr>
            <a:xfrm>
              <a:off x="9139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6" name="Google Shape;6436;p21"/>
            <p:cNvSpPr/>
            <p:nvPr/>
          </p:nvSpPr>
          <p:spPr>
            <a:xfrm>
              <a:off x="953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7" name="Google Shape;6437;p21"/>
            <p:cNvSpPr/>
            <p:nvPr/>
          </p:nvSpPr>
          <p:spPr>
            <a:xfrm>
              <a:off x="9934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8" name="Google Shape;6438;p21"/>
            <p:cNvSpPr/>
            <p:nvPr/>
          </p:nvSpPr>
          <p:spPr>
            <a:xfrm>
              <a:off x="10332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9" name="Google Shape;6439;p21"/>
            <p:cNvSpPr/>
            <p:nvPr/>
          </p:nvSpPr>
          <p:spPr>
            <a:xfrm>
              <a:off x="10729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0" name="Google Shape;6440;p21"/>
            <p:cNvSpPr/>
            <p:nvPr/>
          </p:nvSpPr>
          <p:spPr>
            <a:xfrm>
              <a:off x="11127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1" name="Google Shape;6441;p21"/>
            <p:cNvSpPr/>
            <p:nvPr/>
          </p:nvSpPr>
          <p:spPr>
            <a:xfrm>
              <a:off x="1152500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2" name="Google Shape;6442;p21"/>
            <p:cNvSpPr/>
            <p:nvPr/>
          </p:nvSpPr>
          <p:spPr>
            <a:xfrm>
              <a:off x="119227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3" name="Google Shape;6443;p21"/>
            <p:cNvSpPr/>
            <p:nvPr/>
          </p:nvSpPr>
          <p:spPr>
            <a:xfrm>
              <a:off x="12320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4" name="Google Shape;6444;p21"/>
            <p:cNvSpPr/>
            <p:nvPr/>
          </p:nvSpPr>
          <p:spPr>
            <a:xfrm>
              <a:off x="276225" y="1243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5" name="Google Shape;6445;p21"/>
            <p:cNvSpPr/>
            <p:nvPr/>
          </p:nvSpPr>
          <p:spPr>
            <a:xfrm>
              <a:off x="3176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6" name="Google Shape;6446;p21"/>
            <p:cNvSpPr/>
            <p:nvPr/>
          </p:nvSpPr>
          <p:spPr>
            <a:xfrm>
              <a:off x="355750" y="1243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7" name="Google Shape;6447;p21"/>
            <p:cNvSpPr/>
            <p:nvPr/>
          </p:nvSpPr>
          <p:spPr>
            <a:xfrm>
              <a:off x="3971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8" name="Google Shape;6448;p21"/>
            <p:cNvSpPr/>
            <p:nvPr/>
          </p:nvSpPr>
          <p:spPr>
            <a:xfrm>
              <a:off x="43525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9" name="Google Shape;6449;p21"/>
            <p:cNvSpPr/>
            <p:nvPr/>
          </p:nvSpPr>
          <p:spPr>
            <a:xfrm>
              <a:off x="47500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0" name="Google Shape;6450;p21"/>
            <p:cNvSpPr/>
            <p:nvPr/>
          </p:nvSpPr>
          <p:spPr>
            <a:xfrm>
              <a:off x="5164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1" name="Google Shape;6451;p21"/>
            <p:cNvSpPr/>
            <p:nvPr/>
          </p:nvSpPr>
          <p:spPr>
            <a:xfrm>
              <a:off x="5545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2" name="Google Shape;6452;p21"/>
            <p:cNvSpPr/>
            <p:nvPr/>
          </p:nvSpPr>
          <p:spPr>
            <a:xfrm>
              <a:off x="5959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3" name="Google Shape;6453;p21"/>
            <p:cNvSpPr/>
            <p:nvPr/>
          </p:nvSpPr>
          <p:spPr>
            <a:xfrm>
              <a:off x="63402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4" name="Google Shape;6454;p21"/>
            <p:cNvSpPr/>
            <p:nvPr/>
          </p:nvSpPr>
          <p:spPr>
            <a:xfrm>
              <a:off x="67377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5" name="Google Shape;6455;p21"/>
            <p:cNvSpPr/>
            <p:nvPr/>
          </p:nvSpPr>
          <p:spPr>
            <a:xfrm>
              <a:off x="7152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6" name="Google Shape;6456;p21"/>
            <p:cNvSpPr/>
            <p:nvPr/>
          </p:nvSpPr>
          <p:spPr>
            <a:xfrm>
              <a:off x="7533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7" name="Google Shape;6457;p21"/>
            <p:cNvSpPr/>
            <p:nvPr/>
          </p:nvSpPr>
          <p:spPr>
            <a:xfrm>
              <a:off x="794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8" name="Google Shape;6458;p21"/>
            <p:cNvSpPr/>
            <p:nvPr/>
          </p:nvSpPr>
          <p:spPr>
            <a:xfrm>
              <a:off x="83282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9" name="Google Shape;6459;p21"/>
            <p:cNvSpPr/>
            <p:nvPr/>
          </p:nvSpPr>
          <p:spPr>
            <a:xfrm>
              <a:off x="87257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0" name="Google Shape;6460;p21"/>
            <p:cNvSpPr/>
            <p:nvPr/>
          </p:nvSpPr>
          <p:spPr>
            <a:xfrm>
              <a:off x="9139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1" name="Google Shape;6461;p21"/>
            <p:cNvSpPr/>
            <p:nvPr/>
          </p:nvSpPr>
          <p:spPr>
            <a:xfrm>
              <a:off x="953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2" name="Google Shape;6462;p21"/>
            <p:cNvSpPr/>
            <p:nvPr/>
          </p:nvSpPr>
          <p:spPr>
            <a:xfrm>
              <a:off x="9934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3" name="Google Shape;6463;p21"/>
            <p:cNvSpPr/>
            <p:nvPr/>
          </p:nvSpPr>
          <p:spPr>
            <a:xfrm>
              <a:off x="10332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4" name="Google Shape;6464;p21"/>
            <p:cNvSpPr/>
            <p:nvPr/>
          </p:nvSpPr>
          <p:spPr>
            <a:xfrm>
              <a:off x="10729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5" name="Google Shape;6465;p21"/>
            <p:cNvSpPr/>
            <p:nvPr/>
          </p:nvSpPr>
          <p:spPr>
            <a:xfrm>
              <a:off x="11127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6" name="Google Shape;6466;p21"/>
            <p:cNvSpPr/>
            <p:nvPr/>
          </p:nvSpPr>
          <p:spPr>
            <a:xfrm>
              <a:off x="1152500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7" name="Google Shape;6467;p21"/>
            <p:cNvSpPr/>
            <p:nvPr/>
          </p:nvSpPr>
          <p:spPr>
            <a:xfrm>
              <a:off x="119227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8" name="Google Shape;6468;p21"/>
            <p:cNvSpPr/>
            <p:nvPr/>
          </p:nvSpPr>
          <p:spPr>
            <a:xfrm>
              <a:off x="12320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9" name="Google Shape;6469;p21"/>
            <p:cNvSpPr/>
            <p:nvPr/>
          </p:nvSpPr>
          <p:spPr>
            <a:xfrm>
              <a:off x="276225" y="1209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0" name="Google Shape;6470;p21"/>
            <p:cNvSpPr/>
            <p:nvPr/>
          </p:nvSpPr>
          <p:spPr>
            <a:xfrm>
              <a:off x="3176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1" name="Google Shape;6471;p21"/>
            <p:cNvSpPr/>
            <p:nvPr/>
          </p:nvSpPr>
          <p:spPr>
            <a:xfrm>
              <a:off x="355750" y="1209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2" name="Google Shape;6472;p21"/>
            <p:cNvSpPr/>
            <p:nvPr/>
          </p:nvSpPr>
          <p:spPr>
            <a:xfrm>
              <a:off x="3971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3" name="Google Shape;6473;p21"/>
            <p:cNvSpPr/>
            <p:nvPr/>
          </p:nvSpPr>
          <p:spPr>
            <a:xfrm>
              <a:off x="43525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4" name="Google Shape;6474;p21"/>
            <p:cNvSpPr/>
            <p:nvPr/>
          </p:nvSpPr>
          <p:spPr>
            <a:xfrm>
              <a:off x="47500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5" name="Google Shape;6475;p21"/>
            <p:cNvSpPr/>
            <p:nvPr/>
          </p:nvSpPr>
          <p:spPr>
            <a:xfrm>
              <a:off x="5164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6" name="Google Shape;6476;p21"/>
            <p:cNvSpPr/>
            <p:nvPr/>
          </p:nvSpPr>
          <p:spPr>
            <a:xfrm>
              <a:off x="5545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7" name="Google Shape;6477;p21"/>
            <p:cNvSpPr/>
            <p:nvPr/>
          </p:nvSpPr>
          <p:spPr>
            <a:xfrm>
              <a:off x="5959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8" name="Google Shape;6478;p21"/>
            <p:cNvSpPr/>
            <p:nvPr/>
          </p:nvSpPr>
          <p:spPr>
            <a:xfrm>
              <a:off x="63402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9" name="Google Shape;6479;p21"/>
            <p:cNvSpPr/>
            <p:nvPr/>
          </p:nvSpPr>
          <p:spPr>
            <a:xfrm>
              <a:off x="67377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0" name="Google Shape;6480;p21"/>
            <p:cNvSpPr/>
            <p:nvPr/>
          </p:nvSpPr>
          <p:spPr>
            <a:xfrm>
              <a:off x="7152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1" name="Google Shape;6481;p21"/>
            <p:cNvSpPr/>
            <p:nvPr/>
          </p:nvSpPr>
          <p:spPr>
            <a:xfrm>
              <a:off x="7533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2" name="Google Shape;6482;p21"/>
            <p:cNvSpPr/>
            <p:nvPr/>
          </p:nvSpPr>
          <p:spPr>
            <a:xfrm>
              <a:off x="794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3" name="Google Shape;6483;p21"/>
            <p:cNvSpPr/>
            <p:nvPr/>
          </p:nvSpPr>
          <p:spPr>
            <a:xfrm>
              <a:off x="83282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4" name="Google Shape;6484;p21"/>
            <p:cNvSpPr/>
            <p:nvPr/>
          </p:nvSpPr>
          <p:spPr>
            <a:xfrm>
              <a:off x="87257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5" name="Google Shape;6485;p21"/>
            <p:cNvSpPr/>
            <p:nvPr/>
          </p:nvSpPr>
          <p:spPr>
            <a:xfrm>
              <a:off x="9139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6" name="Google Shape;6486;p21"/>
            <p:cNvSpPr/>
            <p:nvPr/>
          </p:nvSpPr>
          <p:spPr>
            <a:xfrm>
              <a:off x="953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7" name="Google Shape;6487;p21"/>
            <p:cNvSpPr/>
            <p:nvPr/>
          </p:nvSpPr>
          <p:spPr>
            <a:xfrm>
              <a:off x="9934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8" name="Google Shape;6488;p21"/>
            <p:cNvSpPr/>
            <p:nvPr/>
          </p:nvSpPr>
          <p:spPr>
            <a:xfrm>
              <a:off x="10332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9" name="Google Shape;6489;p21"/>
            <p:cNvSpPr/>
            <p:nvPr/>
          </p:nvSpPr>
          <p:spPr>
            <a:xfrm>
              <a:off x="10729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0" name="Google Shape;6490;p21"/>
            <p:cNvSpPr/>
            <p:nvPr/>
          </p:nvSpPr>
          <p:spPr>
            <a:xfrm>
              <a:off x="11127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1" name="Google Shape;6491;p21"/>
            <p:cNvSpPr/>
            <p:nvPr/>
          </p:nvSpPr>
          <p:spPr>
            <a:xfrm>
              <a:off x="1152500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2" name="Google Shape;6492;p21"/>
            <p:cNvSpPr/>
            <p:nvPr/>
          </p:nvSpPr>
          <p:spPr>
            <a:xfrm>
              <a:off x="119227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3" name="Google Shape;6493;p21"/>
            <p:cNvSpPr/>
            <p:nvPr/>
          </p:nvSpPr>
          <p:spPr>
            <a:xfrm>
              <a:off x="12320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4" name="Google Shape;6494;p21"/>
            <p:cNvSpPr/>
            <p:nvPr/>
          </p:nvSpPr>
          <p:spPr>
            <a:xfrm>
              <a:off x="276225" y="11753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5" name="Google Shape;6495;p21"/>
            <p:cNvSpPr/>
            <p:nvPr/>
          </p:nvSpPr>
          <p:spPr>
            <a:xfrm>
              <a:off x="3176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6" name="Google Shape;6496;p21"/>
            <p:cNvSpPr/>
            <p:nvPr/>
          </p:nvSpPr>
          <p:spPr>
            <a:xfrm>
              <a:off x="355750" y="11753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7" name="Google Shape;6497;p21"/>
            <p:cNvSpPr/>
            <p:nvPr/>
          </p:nvSpPr>
          <p:spPr>
            <a:xfrm>
              <a:off x="3971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8" name="Google Shape;6498;p21"/>
            <p:cNvSpPr/>
            <p:nvPr/>
          </p:nvSpPr>
          <p:spPr>
            <a:xfrm>
              <a:off x="435250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9" name="Google Shape;6499;p21"/>
            <p:cNvSpPr/>
            <p:nvPr/>
          </p:nvSpPr>
          <p:spPr>
            <a:xfrm>
              <a:off x="475025" y="11753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0" name="Google Shape;6500;p21"/>
            <p:cNvSpPr/>
            <p:nvPr/>
          </p:nvSpPr>
          <p:spPr>
            <a:xfrm>
              <a:off x="5164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1" name="Google Shape;6501;p21"/>
            <p:cNvSpPr/>
            <p:nvPr/>
          </p:nvSpPr>
          <p:spPr>
            <a:xfrm>
              <a:off x="5545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2" name="Google Shape;6502;p21"/>
            <p:cNvSpPr/>
            <p:nvPr/>
          </p:nvSpPr>
          <p:spPr>
            <a:xfrm>
              <a:off x="5959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3" name="Google Shape;6503;p21"/>
            <p:cNvSpPr/>
            <p:nvPr/>
          </p:nvSpPr>
          <p:spPr>
            <a:xfrm>
              <a:off x="63402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4" name="Google Shape;6504;p21"/>
            <p:cNvSpPr/>
            <p:nvPr/>
          </p:nvSpPr>
          <p:spPr>
            <a:xfrm>
              <a:off x="67377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5" name="Google Shape;6505;p21"/>
            <p:cNvSpPr/>
            <p:nvPr/>
          </p:nvSpPr>
          <p:spPr>
            <a:xfrm>
              <a:off x="7152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6" name="Google Shape;6506;p21"/>
            <p:cNvSpPr/>
            <p:nvPr/>
          </p:nvSpPr>
          <p:spPr>
            <a:xfrm>
              <a:off x="753300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7" name="Google Shape;6507;p21"/>
            <p:cNvSpPr/>
            <p:nvPr/>
          </p:nvSpPr>
          <p:spPr>
            <a:xfrm>
              <a:off x="794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8" name="Google Shape;6508;p21"/>
            <p:cNvSpPr/>
            <p:nvPr/>
          </p:nvSpPr>
          <p:spPr>
            <a:xfrm>
              <a:off x="8328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9" name="Google Shape;6509;p21"/>
            <p:cNvSpPr/>
            <p:nvPr/>
          </p:nvSpPr>
          <p:spPr>
            <a:xfrm>
              <a:off x="87257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0" name="Google Shape;6510;p21"/>
            <p:cNvSpPr/>
            <p:nvPr/>
          </p:nvSpPr>
          <p:spPr>
            <a:xfrm>
              <a:off x="9139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1" name="Google Shape;6511;p21"/>
            <p:cNvSpPr/>
            <p:nvPr/>
          </p:nvSpPr>
          <p:spPr>
            <a:xfrm>
              <a:off x="953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2" name="Google Shape;6512;p21"/>
            <p:cNvSpPr/>
            <p:nvPr/>
          </p:nvSpPr>
          <p:spPr>
            <a:xfrm>
              <a:off x="9934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3" name="Google Shape;6513;p21"/>
            <p:cNvSpPr/>
            <p:nvPr/>
          </p:nvSpPr>
          <p:spPr>
            <a:xfrm>
              <a:off x="10332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4" name="Google Shape;6514;p21"/>
            <p:cNvSpPr/>
            <p:nvPr/>
          </p:nvSpPr>
          <p:spPr>
            <a:xfrm>
              <a:off x="10729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5" name="Google Shape;6515;p21"/>
            <p:cNvSpPr/>
            <p:nvPr/>
          </p:nvSpPr>
          <p:spPr>
            <a:xfrm>
              <a:off x="11127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6" name="Google Shape;6516;p21"/>
            <p:cNvSpPr/>
            <p:nvPr/>
          </p:nvSpPr>
          <p:spPr>
            <a:xfrm>
              <a:off x="1152500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7" name="Google Shape;6517;p21"/>
            <p:cNvSpPr/>
            <p:nvPr/>
          </p:nvSpPr>
          <p:spPr>
            <a:xfrm>
              <a:off x="119227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8" name="Google Shape;6518;p21"/>
            <p:cNvSpPr/>
            <p:nvPr/>
          </p:nvSpPr>
          <p:spPr>
            <a:xfrm>
              <a:off x="12320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9" name="Google Shape;6519;p21"/>
            <p:cNvSpPr/>
            <p:nvPr/>
          </p:nvSpPr>
          <p:spPr>
            <a:xfrm>
              <a:off x="2364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0" name="Google Shape;6520;p21"/>
            <p:cNvSpPr/>
            <p:nvPr/>
          </p:nvSpPr>
          <p:spPr>
            <a:xfrm>
              <a:off x="276225" y="11412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1" name="Google Shape;6521;p21"/>
            <p:cNvSpPr/>
            <p:nvPr/>
          </p:nvSpPr>
          <p:spPr>
            <a:xfrm>
              <a:off x="3176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2" name="Google Shape;6522;p21"/>
            <p:cNvSpPr/>
            <p:nvPr/>
          </p:nvSpPr>
          <p:spPr>
            <a:xfrm>
              <a:off x="355750" y="11412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3" name="Google Shape;6523;p21"/>
            <p:cNvSpPr/>
            <p:nvPr/>
          </p:nvSpPr>
          <p:spPr>
            <a:xfrm>
              <a:off x="3971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4" name="Google Shape;6524;p21"/>
            <p:cNvSpPr/>
            <p:nvPr/>
          </p:nvSpPr>
          <p:spPr>
            <a:xfrm>
              <a:off x="43525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5" name="Google Shape;6525;p21"/>
            <p:cNvSpPr/>
            <p:nvPr/>
          </p:nvSpPr>
          <p:spPr>
            <a:xfrm>
              <a:off x="47500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6" name="Google Shape;6526;p21"/>
            <p:cNvSpPr/>
            <p:nvPr/>
          </p:nvSpPr>
          <p:spPr>
            <a:xfrm>
              <a:off x="5164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7" name="Google Shape;6527;p21"/>
            <p:cNvSpPr/>
            <p:nvPr/>
          </p:nvSpPr>
          <p:spPr>
            <a:xfrm>
              <a:off x="5545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8" name="Google Shape;6528;p21"/>
            <p:cNvSpPr/>
            <p:nvPr/>
          </p:nvSpPr>
          <p:spPr>
            <a:xfrm>
              <a:off x="5959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9" name="Google Shape;6529;p21"/>
            <p:cNvSpPr/>
            <p:nvPr/>
          </p:nvSpPr>
          <p:spPr>
            <a:xfrm>
              <a:off x="63402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0" name="Google Shape;6530;p21"/>
            <p:cNvSpPr/>
            <p:nvPr/>
          </p:nvSpPr>
          <p:spPr>
            <a:xfrm>
              <a:off x="6737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1" name="Google Shape;6531;p21"/>
            <p:cNvSpPr/>
            <p:nvPr/>
          </p:nvSpPr>
          <p:spPr>
            <a:xfrm>
              <a:off x="7152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2" name="Google Shape;6532;p21"/>
            <p:cNvSpPr/>
            <p:nvPr/>
          </p:nvSpPr>
          <p:spPr>
            <a:xfrm>
              <a:off x="7533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3" name="Google Shape;6533;p21"/>
            <p:cNvSpPr/>
            <p:nvPr/>
          </p:nvSpPr>
          <p:spPr>
            <a:xfrm>
              <a:off x="794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4" name="Google Shape;6534;p21"/>
            <p:cNvSpPr/>
            <p:nvPr/>
          </p:nvSpPr>
          <p:spPr>
            <a:xfrm>
              <a:off x="83282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5" name="Google Shape;6535;p21"/>
            <p:cNvSpPr/>
            <p:nvPr/>
          </p:nvSpPr>
          <p:spPr>
            <a:xfrm>
              <a:off x="87257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6" name="Google Shape;6536;p21"/>
            <p:cNvSpPr/>
            <p:nvPr/>
          </p:nvSpPr>
          <p:spPr>
            <a:xfrm>
              <a:off x="9139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7" name="Google Shape;6537;p21"/>
            <p:cNvSpPr/>
            <p:nvPr/>
          </p:nvSpPr>
          <p:spPr>
            <a:xfrm>
              <a:off x="953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8" name="Google Shape;6538;p21"/>
            <p:cNvSpPr/>
            <p:nvPr/>
          </p:nvSpPr>
          <p:spPr>
            <a:xfrm>
              <a:off x="9934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9" name="Google Shape;6539;p21"/>
            <p:cNvSpPr/>
            <p:nvPr/>
          </p:nvSpPr>
          <p:spPr>
            <a:xfrm>
              <a:off x="10332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0" name="Google Shape;6540;p21"/>
            <p:cNvSpPr/>
            <p:nvPr/>
          </p:nvSpPr>
          <p:spPr>
            <a:xfrm>
              <a:off x="10729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1" name="Google Shape;6541;p21"/>
            <p:cNvSpPr/>
            <p:nvPr/>
          </p:nvSpPr>
          <p:spPr>
            <a:xfrm>
              <a:off x="11127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2" name="Google Shape;6542;p21"/>
            <p:cNvSpPr/>
            <p:nvPr/>
          </p:nvSpPr>
          <p:spPr>
            <a:xfrm>
              <a:off x="1152500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3" name="Google Shape;6543;p21"/>
            <p:cNvSpPr/>
            <p:nvPr/>
          </p:nvSpPr>
          <p:spPr>
            <a:xfrm>
              <a:off x="119227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4" name="Google Shape;6544;p21"/>
            <p:cNvSpPr/>
            <p:nvPr/>
          </p:nvSpPr>
          <p:spPr>
            <a:xfrm>
              <a:off x="12320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5" name="Google Shape;6545;p21"/>
            <p:cNvSpPr/>
            <p:nvPr/>
          </p:nvSpPr>
          <p:spPr>
            <a:xfrm>
              <a:off x="2364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6" name="Google Shape;6546;p21"/>
            <p:cNvSpPr/>
            <p:nvPr/>
          </p:nvSpPr>
          <p:spPr>
            <a:xfrm>
              <a:off x="2762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7" name="Google Shape;6547;p21"/>
            <p:cNvSpPr/>
            <p:nvPr/>
          </p:nvSpPr>
          <p:spPr>
            <a:xfrm>
              <a:off x="3176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8" name="Google Shape;6548;p21"/>
            <p:cNvSpPr/>
            <p:nvPr/>
          </p:nvSpPr>
          <p:spPr>
            <a:xfrm>
              <a:off x="355750" y="110707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9" name="Google Shape;6549;p21"/>
            <p:cNvSpPr/>
            <p:nvPr/>
          </p:nvSpPr>
          <p:spPr>
            <a:xfrm>
              <a:off x="3971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0" name="Google Shape;6550;p21"/>
            <p:cNvSpPr/>
            <p:nvPr/>
          </p:nvSpPr>
          <p:spPr>
            <a:xfrm>
              <a:off x="43525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1" name="Google Shape;6551;p21"/>
            <p:cNvSpPr/>
            <p:nvPr/>
          </p:nvSpPr>
          <p:spPr>
            <a:xfrm>
              <a:off x="47500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2" name="Google Shape;6552;p21"/>
            <p:cNvSpPr/>
            <p:nvPr/>
          </p:nvSpPr>
          <p:spPr>
            <a:xfrm>
              <a:off x="5164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3" name="Google Shape;6553;p21"/>
            <p:cNvSpPr/>
            <p:nvPr/>
          </p:nvSpPr>
          <p:spPr>
            <a:xfrm>
              <a:off x="5545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4" name="Google Shape;6554;p21"/>
            <p:cNvSpPr/>
            <p:nvPr/>
          </p:nvSpPr>
          <p:spPr>
            <a:xfrm>
              <a:off x="5959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5" name="Google Shape;6555;p21"/>
            <p:cNvSpPr/>
            <p:nvPr/>
          </p:nvSpPr>
          <p:spPr>
            <a:xfrm>
              <a:off x="6340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6" name="Google Shape;6556;p21"/>
            <p:cNvSpPr/>
            <p:nvPr/>
          </p:nvSpPr>
          <p:spPr>
            <a:xfrm>
              <a:off x="6737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7" name="Google Shape;6557;p21"/>
            <p:cNvSpPr/>
            <p:nvPr/>
          </p:nvSpPr>
          <p:spPr>
            <a:xfrm>
              <a:off x="7152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8" name="Google Shape;6558;p21"/>
            <p:cNvSpPr/>
            <p:nvPr/>
          </p:nvSpPr>
          <p:spPr>
            <a:xfrm>
              <a:off x="7533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9" name="Google Shape;6559;p21"/>
            <p:cNvSpPr/>
            <p:nvPr/>
          </p:nvSpPr>
          <p:spPr>
            <a:xfrm>
              <a:off x="794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0" name="Google Shape;6560;p21"/>
            <p:cNvSpPr/>
            <p:nvPr/>
          </p:nvSpPr>
          <p:spPr>
            <a:xfrm>
              <a:off x="83282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1" name="Google Shape;6561;p21"/>
            <p:cNvSpPr/>
            <p:nvPr/>
          </p:nvSpPr>
          <p:spPr>
            <a:xfrm>
              <a:off x="87257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2" name="Google Shape;6562;p21"/>
            <p:cNvSpPr/>
            <p:nvPr/>
          </p:nvSpPr>
          <p:spPr>
            <a:xfrm>
              <a:off x="9139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3" name="Google Shape;6563;p21"/>
            <p:cNvSpPr/>
            <p:nvPr/>
          </p:nvSpPr>
          <p:spPr>
            <a:xfrm>
              <a:off x="953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4" name="Google Shape;6564;p21"/>
            <p:cNvSpPr/>
            <p:nvPr/>
          </p:nvSpPr>
          <p:spPr>
            <a:xfrm>
              <a:off x="9934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5" name="Google Shape;6565;p21"/>
            <p:cNvSpPr/>
            <p:nvPr/>
          </p:nvSpPr>
          <p:spPr>
            <a:xfrm>
              <a:off x="10332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6" name="Google Shape;6566;p21"/>
            <p:cNvSpPr/>
            <p:nvPr/>
          </p:nvSpPr>
          <p:spPr>
            <a:xfrm>
              <a:off x="10729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7" name="Google Shape;6567;p21"/>
            <p:cNvSpPr/>
            <p:nvPr/>
          </p:nvSpPr>
          <p:spPr>
            <a:xfrm>
              <a:off x="11127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8" name="Google Shape;6568;p21"/>
            <p:cNvSpPr/>
            <p:nvPr/>
          </p:nvSpPr>
          <p:spPr>
            <a:xfrm>
              <a:off x="1152500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9" name="Google Shape;6569;p21"/>
            <p:cNvSpPr/>
            <p:nvPr/>
          </p:nvSpPr>
          <p:spPr>
            <a:xfrm>
              <a:off x="119227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0" name="Google Shape;6570;p21"/>
            <p:cNvSpPr/>
            <p:nvPr/>
          </p:nvSpPr>
          <p:spPr>
            <a:xfrm>
              <a:off x="12320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1" name="Google Shape;6571;p21"/>
            <p:cNvSpPr/>
            <p:nvPr/>
          </p:nvSpPr>
          <p:spPr>
            <a:xfrm>
              <a:off x="2364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2" name="Google Shape;6572;p21"/>
            <p:cNvSpPr/>
            <p:nvPr/>
          </p:nvSpPr>
          <p:spPr>
            <a:xfrm>
              <a:off x="2762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3" name="Google Shape;6573;p21"/>
            <p:cNvSpPr/>
            <p:nvPr/>
          </p:nvSpPr>
          <p:spPr>
            <a:xfrm>
              <a:off x="3176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4" name="Google Shape;6574;p21"/>
            <p:cNvSpPr/>
            <p:nvPr/>
          </p:nvSpPr>
          <p:spPr>
            <a:xfrm>
              <a:off x="3557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5" name="Google Shape;6575;p21"/>
            <p:cNvSpPr/>
            <p:nvPr/>
          </p:nvSpPr>
          <p:spPr>
            <a:xfrm>
              <a:off x="3971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6" name="Google Shape;6576;p21"/>
            <p:cNvSpPr/>
            <p:nvPr/>
          </p:nvSpPr>
          <p:spPr>
            <a:xfrm>
              <a:off x="4352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7" name="Google Shape;6577;p21"/>
            <p:cNvSpPr/>
            <p:nvPr/>
          </p:nvSpPr>
          <p:spPr>
            <a:xfrm>
              <a:off x="47500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8" name="Google Shape;6578;p21"/>
            <p:cNvSpPr/>
            <p:nvPr/>
          </p:nvSpPr>
          <p:spPr>
            <a:xfrm>
              <a:off x="5164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9" name="Google Shape;6579;p21"/>
            <p:cNvSpPr/>
            <p:nvPr/>
          </p:nvSpPr>
          <p:spPr>
            <a:xfrm>
              <a:off x="5545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0" name="Google Shape;6580;p21"/>
            <p:cNvSpPr/>
            <p:nvPr/>
          </p:nvSpPr>
          <p:spPr>
            <a:xfrm>
              <a:off x="5959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1" name="Google Shape;6581;p21"/>
            <p:cNvSpPr/>
            <p:nvPr/>
          </p:nvSpPr>
          <p:spPr>
            <a:xfrm>
              <a:off x="6340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2" name="Google Shape;6582;p21"/>
            <p:cNvSpPr/>
            <p:nvPr/>
          </p:nvSpPr>
          <p:spPr>
            <a:xfrm>
              <a:off x="6737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3" name="Google Shape;6583;p21"/>
            <p:cNvSpPr/>
            <p:nvPr/>
          </p:nvSpPr>
          <p:spPr>
            <a:xfrm>
              <a:off x="7152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4" name="Google Shape;6584;p21"/>
            <p:cNvSpPr/>
            <p:nvPr/>
          </p:nvSpPr>
          <p:spPr>
            <a:xfrm>
              <a:off x="7533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5" name="Google Shape;6585;p21"/>
            <p:cNvSpPr/>
            <p:nvPr/>
          </p:nvSpPr>
          <p:spPr>
            <a:xfrm>
              <a:off x="794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6" name="Google Shape;6586;p21"/>
            <p:cNvSpPr/>
            <p:nvPr/>
          </p:nvSpPr>
          <p:spPr>
            <a:xfrm>
              <a:off x="83282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7" name="Google Shape;6587;p21"/>
            <p:cNvSpPr/>
            <p:nvPr/>
          </p:nvSpPr>
          <p:spPr>
            <a:xfrm>
              <a:off x="87257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8" name="Google Shape;6588;p21"/>
            <p:cNvSpPr/>
            <p:nvPr/>
          </p:nvSpPr>
          <p:spPr>
            <a:xfrm>
              <a:off x="9139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9" name="Google Shape;6589;p21"/>
            <p:cNvSpPr/>
            <p:nvPr/>
          </p:nvSpPr>
          <p:spPr>
            <a:xfrm>
              <a:off x="953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0" name="Google Shape;6590;p21"/>
            <p:cNvSpPr/>
            <p:nvPr/>
          </p:nvSpPr>
          <p:spPr>
            <a:xfrm>
              <a:off x="9934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1" name="Google Shape;6591;p21"/>
            <p:cNvSpPr/>
            <p:nvPr/>
          </p:nvSpPr>
          <p:spPr>
            <a:xfrm>
              <a:off x="10332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2" name="Google Shape;6592;p21"/>
            <p:cNvSpPr/>
            <p:nvPr/>
          </p:nvSpPr>
          <p:spPr>
            <a:xfrm>
              <a:off x="10729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3" name="Google Shape;6593;p21"/>
            <p:cNvSpPr/>
            <p:nvPr/>
          </p:nvSpPr>
          <p:spPr>
            <a:xfrm>
              <a:off x="11127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4" name="Google Shape;6594;p21"/>
            <p:cNvSpPr/>
            <p:nvPr/>
          </p:nvSpPr>
          <p:spPr>
            <a:xfrm>
              <a:off x="1152500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5" name="Google Shape;6595;p21"/>
            <p:cNvSpPr/>
            <p:nvPr/>
          </p:nvSpPr>
          <p:spPr>
            <a:xfrm>
              <a:off x="119227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6" name="Google Shape;6596;p21"/>
            <p:cNvSpPr/>
            <p:nvPr/>
          </p:nvSpPr>
          <p:spPr>
            <a:xfrm>
              <a:off x="12320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7" name="Google Shape;6597;p21"/>
            <p:cNvSpPr/>
            <p:nvPr/>
          </p:nvSpPr>
          <p:spPr>
            <a:xfrm>
              <a:off x="2364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8" name="Google Shape;6598;p21"/>
            <p:cNvSpPr/>
            <p:nvPr/>
          </p:nvSpPr>
          <p:spPr>
            <a:xfrm>
              <a:off x="2762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9" name="Google Shape;6599;p21"/>
            <p:cNvSpPr/>
            <p:nvPr/>
          </p:nvSpPr>
          <p:spPr>
            <a:xfrm>
              <a:off x="3176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0" name="Google Shape;6600;p21"/>
            <p:cNvSpPr/>
            <p:nvPr/>
          </p:nvSpPr>
          <p:spPr>
            <a:xfrm>
              <a:off x="3557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1" name="Google Shape;6601;p21"/>
            <p:cNvSpPr/>
            <p:nvPr/>
          </p:nvSpPr>
          <p:spPr>
            <a:xfrm>
              <a:off x="3971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2" name="Google Shape;6602;p21"/>
            <p:cNvSpPr/>
            <p:nvPr/>
          </p:nvSpPr>
          <p:spPr>
            <a:xfrm>
              <a:off x="4352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3" name="Google Shape;6603;p21"/>
            <p:cNvSpPr/>
            <p:nvPr/>
          </p:nvSpPr>
          <p:spPr>
            <a:xfrm>
              <a:off x="47500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4" name="Google Shape;6604;p21"/>
            <p:cNvSpPr/>
            <p:nvPr/>
          </p:nvSpPr>
          <p:spPr>
            <a:xfrm>
              <a:off x="5164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5" name="Google Shape;6605;p21"/>
            <p:cNvSpPr/>
            <p:nvPr/>
          </p:nvSpPr>
          <p:spPr>
            <a:xfrm>
              <a:off x="5545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6" name="Google Shape;6606;p21"/>
            <p:cNvSpPr/>
            <p:nvPr/>
          </p:nvSpPr>
          <p:spPr>
            <a:xfrm>
              <a:off x="5959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7" name="Google Shape;6607;p21"/>
            <p:cNvSpPr/>
            <p:nvPr/>
          </p:nvSpPr>
          <p:spPr>
            <a:xfrm>
              <a:off x="6340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8" name="Google Shape;6608;p21"/>
            <p:cNvSpPr/>
            <p:nvPr/>
          </p:nvSpPr>
          <p:spPr>
            <a:xfrm>
              <a:off x="6737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9" name="Google Shape;6609;p21"/>
            <p:cNvSpPr/>
            <p:nvPr/>
          </p:nvSpPr>
          <p:spPr>
            <a:xfrm>
              <a:off x="7152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0" name="Google Shape;6610;p21"/>
            <p:cNvSpPr/>
            <p:nvPr/>
          </p:nvSpPr>
          <p:spPr>
            <a:xfrm>
              <a:off x="7533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1" name="Google Shape;6611;p21"/>
            <p:cNvSpPr/>
            <p:nvPr/>
          </p:nvSpPr>
          <p:spPr>
            <a:xfrm>
              <a:off x="794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2" name="Google Shape;6612;p21"/>
            <p:cNvSpPr/>
            <p:nvPr/>
          </p:nvSpPr>
          <p:spPr>
            <a:xfrm>
              <a:off x="83282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3" name="Google Shape;6613;p21"/>
            <p:cNvSpPr/>
            <p:nvPr/>
          </p:nvSpPr>
          <p:spPr>
            <a:xfrm>
              <a:off x="87257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4" name="Google Shape;6614;p21"/>
            <p:cNvSpPr/>
            <p:nvPr/>
          </p:nvSpPr>
          <p:spPr>
            <a:xfrm>
              <a:off x="9139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5" name="Google Shape;6615;p21"/>
            <p:cNvSpPr/>
            <p:nvPr/>
          </p:nvSpPr>
          <p:spPr>
            <a:xfrm>
              <a:off x="953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6" name="Google Shape;6616;p21"/>
            <p:cNvSpPr/>
            <p:nvPr/>
          </p:nvSpPr>
          <p:spPr>
            <a:xfrm>
              <a:off x="9934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7" name="Google Shape;6617;p21"/>
            <p:cNvSpPr/>
            <p:nvPr/>
          </p:nvSpPr>
          <p:spPr>
            <a:xfrm>
              <a:off x="10332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8" name="Google Shape;6618;p21"/>
            <p:cNvSpPr/>
            <p:nvPr/>
          </p:nvSpPr>
          <p:spPr>
            <a:xfrm>
              <a:off x="10729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9" name="Google Shape;6619;p21"/>
            <p:cNvSpPr/>
            <p:nvPr/>
          </p:nvSpPr>
          <p:spPr>
            <a:xfrm>
              <a:off x="11127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0" name="Google Shape;6620;p21"/>
            <p:cNvSpPr/>
            <p:nvPr/>
          </p:nvSpPr>
          <p:spPr>
            <a:xfrm>
              <a:off x="1152500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1" name="Google Shape;6621;p21"/>
            <p:cNvSpPr/>
            <p:nvPr/>
          </p:nvSpPr>
          <p:spPr>
            <a:xfrm>
              <a:off x="119227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2" name="Google Shape;6622;p21"/>
            <p:cNvSpPr/>
            <p:nvPr/>
          </p:nvSpPr>
          <p:spPr>
            <a:xfrm>
              <a:off x="12320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3" name="Google Shape;6623;p21"/>
            <p:cNvSpPr/>
            <p:nvPr/>
          </p:nvSpPr>
          <p:spPr>
            <a:xfrm>
              <a:off x="2364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4" name="Google Shape;6624;p21"/>
            <p:cNvSpPr/>
            <p:nvPr/>
          </p:nvSpPr>
          <p:spPr>
            <a:xfrm>
              <a:off x="276225" y="10048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5" name="Google Shape;6625;p21"/>
            <p:cNvSpPr/>
            <p:nvPr/>
          </p:nvSpPr>
          <p:spPr>
            <a:xfrm>
              <a:off x="3176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6" name="Google Shape;6626;p21"/>
            <p:cNvSpPr/>
            <p:nvPr/>
          </p:nvSpPr>
          <p:spPr>
            <a:xfrm>
              <a:off x="355750" y="10047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7" name="Google Shape;6627;p21"/>
            <p:cNvSpPr/>
            <p:nvPr/>
          </p:nvSpPr>
          <p:spPr>
            <a:xfrm>
              <a:off x="3971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8" name="Google Shape;6628;p21"/>
            <p:cNvSpPr/>
            <p:nvPr/>
          </p:nvSpPr>
          <p:spPr>
            <a:xfrm>
              <a:off x="435250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9" name="Google Shape;6629;p21"/>
            <p:cNvSpPr/>
            <p:nvPr/>
          </p:nvSpPr>
          <p:spPr>
            <a:xfrm>
              <a:off x="475025" y="10048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0" name="Google Shape;6630;p21"/>
            <p:cNvSpPr/>
            <p:nvPr/>
          </p:nvSpPr>
          <p:spPr>
            <a:xfrm>
              <a:off x="5164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1" name="Google Shape;6631;p21"/>
            <p:cNvSpPr/>
            <p:nvPr/>
          </p:nvSpPr>
          <p:spPr>
            <a:xfrm>
              <a:off x="5545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2" name="Google Shape;6632;p21"/>
            <p:cNvSpPr/>
            <p:nvPr/>
          </p:nvSpPr>
          <p:spPr>
            <a:xfrm>
              <a:off x="5959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3" name="Google Shape;6633;p21"/>
            <p:cNvSpPr/>
            <p:nvPr/>
          </p:nvSpPr>
          <p:spPr>
            <a:xfrm>
              <a:off x="63402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4" name="Google Shape;6634;p21"/>
            <p:cNvSpPr/>
            <p:nvPr/>
          </p:nvSpPr>
          <p:spPr>
            <a:xfrm>
              <a:off x="6737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5" name="Google Shape;6635;p21"/>
            <p:cNvSpPr/>
            <p:nvPr/>
          </p:nvSpPr>
          <p:spPr>
            <a:xfrm>
              <a:off x="7152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6" name="Google Shape;6636;p21"/>
            <p:cNvSpPr/>
            <p:nvPr/>
          </p:nvSpPr>
          <p:spPr>
            <a:xfrm>
              <a:off x="753300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7" name="Google Shape;6637;p21"/>
            <p:cNvSpPr/>
            <p:nvPr/>
          </p:nvSpPr>
          <p:spPr>
            <a:xfrm>
              <a:off x="794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8" name="Google Shape;6638;p21"/>
            <p:cNvSpPr/>
            <p:nvPr/>
          </p:nvSpPr>
          <p:spPr>
            <a:xfrm>
              <a:off x="8328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9" name="Google Shape;6639;p21"/>
            <p:cNvSpPr/>
            <p:nvPr/>
          </p:nvSpPr>
          <p:spPr>
            <a:xfrm>
              <a:off x="87257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0" name="Google Shape;6640;p21"/>
            <p:cNvSpPr/>
            <p:nvPr/>
          </p:nvSpPr>
          <p:spPr>
            <a:xfrm>
              <a:off x="9139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1" name="Google Shape;6641;p21"/>
            <p:cNvSpPr/>
            <p:nvPr/>
          </p:nvSpPr>
          <p:spPr>
            <a:xfrm>
              <a:off x="953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2" name="Google Shape;6642;p21"/>
            <p:cNvSpPr/>
            <p:nvPr/>
          </p:nvSpPr>
          <p:spPr>
            <a:xfrm>
              <a:off x="9934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3" name="Google Shape;6643;p21"/>
            <p:cNvSpPr/>
            <p:nvPr/>
          </p:nvSpPr>
          <p:spPr>
            <a:xfrm>
              <a:off x="10332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4" name="Google Shape;6644;p21"/>
            <p:cNvSpPr/>
            <p:nvPr/>
          </p:nvSpPr>
          <p:spPr>
            <a:xfrm>
              <a:off x="10729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5" name="Google Shape;6645;p21"/>
            <p:cNvSpPr/>
            <p:nvPr/>
          </p:nvSpPr>
          <p:spPr>
            <a:xfrm>
              <a:off x="11127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6" name="Google Shape;6646;p21"/>
            <p:cNvSpPr/>
            <p:nvPr/>
          </p:nvSpPr>
          <p:spPr>
            <a:xfrm>
              <a:off x="1152500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7" name="Google Shape;6647;p21"/>
            <p:cNvSpPr/>
            <p:nvPr/>
          </p:nvSpPr>
          <p:spPr>
            <a:xfrm>
              <a:off x="119227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8" name="Google Shape;6648;p21"/>
            <p:cNvSpPr/>
            <p:nvPr/>
          </p:nvSpPr>
          <p:spPr>
            <a:xfrm>
              <a:off x="12320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9" name="Google Shape;6649;p21"/>
            <p:cNvSpPr/>
            <p:nvPr/>
          </p:nvSpPr>
          <p:spPr>
            <a:xfrm>
              <a:off x="276225" y="9707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0" name="Google Shape;6650;p21"/>
            <p:cNvSpPr/>
            <p:nvPr/>
          </p:nvSpPr>
          <p:spPr>
            <a:xfrm>
              <a:off x="3176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1" name="Google Shape;6651;p21"/>
            <p:cNvSpPr/>
            <p:nvPr/>
          </p:nvSpPr>
          <p:spPr>
            <a:xfrm>
              <a:off x="355750" y="97065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2" name="Google Shape;6652;p21"/>
            <p:cNvSpPr/>
            <p:nvPr/>
          </p:nvSpPr>
          <p:spPr>
            <a:xfrm>
              <a:off x="3971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3" name="Google Shape;6653;p21"/>
            <p:cNvSpPr/>
            <p:nvPr/>
          </p:nvSpPr>
          <p:spPr>
            <a:xfrm>
              <a:off x="43525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4" name="Google Shape;6654;p21"/>
            <p:cNvSpPr/>
            <p:nvPr/>
          </p:nvSpPr>
          <p:spPr>
            <a:xfrm>
              <a:off x="47500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5" name="Google Shape;6655;p21"/>
            <p:cNvSpPr/>
            <p:nvPr/>
          </p:nvSpPr>
          <p:spPr>
            <a:xfrm>
              <a:off x="5164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6" name="Google Shape;6656;p21"/>
            <p:cNvSpPr/>
            <p:nvPr/>
          </p:nvSpPr>
          <p:spPr>
            <a:xfrm>
              <a:off x="5545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7" name="Google Shape;6657;p21"/>
            <p:cNvSpPr/>
            <p:nvPr/>
          </p:nvSpPr>
          <p:spPr>
            <a:xfrm>
              <a:off x="5959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8" name="Google Shape;6658;p21"/>
            <p:cNvSpPr/>
            <p:nvPr/>
          </p:nvSpPr>
          <p:spPr>
            <a:xfrm>
              <a:off x="63402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9" name="Google Shape;6659;p21"/>
            <p:cNvSpPr/>
            <p:nvPr/>
          </p:nvSpPr>
          <p:spPr>
            <a:xfrm>
              <a:off x="67377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0" name="Google Shape;6660;p21"/>
            <p:cNvSpPr/>
            <p:nvPr/>
          </p:nvSpPr>
          <p:spPr>
            <a:xfrm>
              <a:off x="7152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1" name="Google Shape;6661;p21"/>
            <p:cNvSpPr/>
            <p:nvPr/>
          </p:nvSpPr>
          <p:spPr>
            <a:xfrm>
              <a:off x="7533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2" name="Google Shape;6662;p21"/>
            <p:cNvSpPr/>
            <p:nvPr/>
          </p:nvSpPr>
          <p:spPr>
            <a:xfrm>
              <a:off x="794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3" name="Google Shape;6663;p21"/>
            <p:cNvSpPr/>
            <p:nvPr/>
          </p:nvSpPr>
          <p:spPr>
            <a:xfrm>
              <a:off x="83282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4" name="Google Shape;6664;p21"/>
            <p:cNvSpPr/>
            <p:nvPr/>
          </p:nvSpPr>
          <p:spPr>
            <a:xfrm>
              <a:off x="87257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5" name="Google Shape;6665;p21"/>
            <p:cNvSpPr/>
            <p:nvPr/>
          </p:nvSpPr>
          <p:spPr>
            <a:xfrm>
              <a:off x="9139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6" name="Google Shape;6666;p21"/>
            <p:cNvSpPr/>
            <p:nvPr/>
          </p:nvSpPr>
          <p:spPr>
            <a:xfrm>
              <a:off x="953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7" name="Google Shape;6667;p21"/>
            <p:cNvSpPr/>
            <p:nvPr/>
          </p:nvSpPr>
          <p:spPr>
            <a:xfrm>
              <a:off x="9934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8" name="Google Shape;6668;p21"/>
            <p:cNvSpPr/>
            <p:nvPr/>
          </p:nvSpPr>
          <p:spPr>
            <a:xfrm>
              <a:off x="10332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9" name="Google Shape;6669;p21"/>
            <p:cNvSpPr/>
            <p:nvPr/>
          </p:nvSpPr>
          <p:spPr>
            <a:xfrm>
              <a:off x="10729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0" name="Google Shape;6670;p21"/>
            <p:cNvSpPr/>
            <p:nvPr/>
          </p:nvSpPr>
          <p:spPr>
            <a:xfrm>
              <a:off x="11127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1" name="Google Shape;6671;p21"/>
            <p:cNvSpPr/>
            <p:nvPr/>
          </p:nvSpPr>
          <p:spPr>
            <a:xfrm>
              <a:off x="1152500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2" name="Google Shape;6672;p21"/>
            <p:cNvSpPr/>
            <p:nvPr/>
          </p:nvSpPr>
          <p:spPr>
            <a:xfrm>
              <a:off x="119227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3" name="Google Shape;6673;p21"/>
            <p:cNvSpPr/>
            <p:nvPr/>
          </p:nvSpPr>
          <p:spPr>
            <a:xfrm>
              <a:off x="12320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4" name="Google Shape;6674;p21"/>
            <p:cNvSpPr/>
            <p:nvPr/>
          </p:nvSpPr>
          <p:spPr>
            <a:xfrm>
              <a:off x="276225" y="9366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5" name="Google Shape;6675;p21"/>
            <p:cNvSpPr/>
            <p:nvPr/>
          </p:nvSpPr>
          <p:spPr>
            <a:xfrm>
              <a:off x="3176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6" name="Google Shape;6676;p21"/>
            <p:cNvSpPr/>
            <p:nvPr/>
          </p:nvSpPr>
          <p:spPr>
            <a:xfrm>
              <a:off x="355750" y="936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7" name="Google Shape;6677;p21"/>
            <p:cNvSpPr/>
            <p:nvPr/>
          </p:nvSpPr>
          <p:spPr>
            <a:xfrm>
              <a:off x="3971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8" name="Google Shape;6678;p21"/>
            <p:cNvSpPr/>
            <p:nvPr/>
          </p:nvSpPr>
          <p:spPr>
            <a:xfrm>
              <a:off x="435250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9" name="Google Shape;6679;p21"/>
            <p:cNvSpPr/>
            <p:nvPr/>
          </p:nvSpPr>
          <p:spPr>
            <a:xfrm>
              <a:off x="475025" y="9366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0" name="Google Shape;6680;p21"/>
            <p:cNvSpPr/>
            <p:nvPr/>
          </p:nvSpPr>
          <p:spPr>
            <a:xfrm>
              <a:off x="5164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1" name="Google Shape;6681;p21"/>
            <p:cNvSpPr/>
            <p:nvPr/>
          </p:nvSpPr>
          <p:spPr>
            <a:xfrm>
              <a:off x="5545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2" name="Google Shape;6682;p21"/>
            <p:cNvSpPr/>
            <p:nvPr/>
          </p:nvSpPr>
          <p:spPr>
            <a:xfrm>
              <a:off x="5959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3" name="Google Shape;6683;p21"/>
            <p:cNvSpPr/>
            <p:nvPr/>
          </p:nvSpPr>
          <p:spPr>
            <a:xfrm>
              <a:off x="63402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4" name="Google Shape;6684;p21"/>
            <p:cNvSpPr/>
            <p:nvPr/>
          </p:nvSpPr>
          <p:spPr>
            <a:xfrm>
              <a:off x="67377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5" name="Google Shape;6685;p21"/>
            <p:cNvSpPr/>
            <p:nvPr/>
          </p:nvSpPr>
          <p:spPr>
            <a:xfrm>
              <a:off x="7152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6" name="Google Shape;6686;p21"/>
            <p:cNvSpPr/>
            <p:nvPr/>
          </p:nvSpPr>
          <p:spPr>
            <a:xfrm>
              <a:off x="753300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7" name="Google Shape;6687;p21"/>
            <p:cNvSpPr/>
            <p:nvPr/>
          </p:nvSpPr>
          <p:spPr>
            <a:xfrm>
              <a:off x="794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8" name="Google Shape;6688;p21"/>
            <p:cNvSpPr/>
            <p:nvPr/>
          </p:nvSpPr>
          <p:spPr>
            <a:xfrm>
              <a:off x="8328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9" name="Google Shape;6689;p21"/>
            <p:cNvSpPr/>
            <p:nvPr/>
          </p:nvSpPr>
          <p:spPr>
            <a:xfrm>
              <a:off x="87257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0" name="Google Shape;6690;p21"/>
            <p:cNvSpPr/>
            <p:nvPr/>
          </p:nvSpPr>
          <p:spPr>
            <a:xfrm>
              <a:off x="9139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1" name="Google Shape;6691;p21"/>
            <p:cNvSpPr/>
            <p:nvPr/>
          </p:nvSpPr>
          <p:spPr>
            <a:xfrm>
              <a:off x="953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2" name="Google Shape;6692;p21"/>
            <p:cNvSpPr/>
            <p:nvPr/>
          </p:nvSpPr>
          <p:spPr>
            <a:xfrm>
              <a:off x="9934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3" name="Google Shape;6693;p21"/>
            <p:cNvSpPr/>
            <p:nvPr/>
          </p:nvSpPr>
          <p:spPr>
            <a:xfrm>
              <a:off x="10332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4" name="Google Shape;6694;p21"/>
            <p:cNvSpPr/>
            <p:nvPr/>
          </p:nvSpPr>
          <p:spPr>
            <a:xfrm>
              <a:off x="10729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5" name="Google Shape;6695;p21"/>
            <p:cNvSpPr/>
            <p:nvPr/>
          </p:nvSpPr>
          <p:spPr>
            <a:xfrm>
              <a:off x="11127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6" name="Google Shape;6696;p21"/>
            <p:cNvSpPr/>
            <p:nvPr/>
          </p:nvSpPr>
          <p:spPr>
            <a:xfrm>
              <a:off x="1152500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7" name="Google Shape;6697;p21"/>
            <p:cNvSpPr/>
            <p:nvPr/>
          </p:nvSpPr>
          <p:spPr>
            <a:xfrm>
              <a:off x="119227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8" name="Google Shape;6698;p21"/>
            <p:cNvSpPr/>
            <p:nvPr/>
          </p:nvSpPr>
          <p:spPr>
            <a:xfrm>
              <a:off x="12320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9" name="Google Shape;6699;p21"/>
            <p:cNvSpPr/>
            <p:nvPr/>
          </p:nvSpPr>
          <p:spPr>
            <a:xfrm>
              <a:off x="276225" y="9024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0" name="Google Shape;6700;p21"/>
            <p:cNvSpPr/>
            <p:nvPr/>
          </p:nvSpPr>
          <p:spPr>
            <a:xfrm>
              <a:off x="3176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1" name="Google Shape;6701;p21"/>
            <p:cNvSpPr/>
            <p:nvPr/>
          </p:nvSpPr>
          <p:spPr>
            <a:xfrm>
              <a:off x="355750" y="9024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2" name="Google Shape;6702;p21"/>
            <p:cNvSpPr/>
            <p:nvPr/>
          </p:nvSpPr>
          <p:spPr>
            <a:xfrm>
              <a:off x="3971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3" name="Google Shape;6703;p21"/>
            <p:cNvSpPr/>
            <p:nvPr/>
          </p:nvSpPr>
          <p:spPr>
            <a:xfrm>
              <a:off x="43525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4" name="Google Shape;6704;p21"/>
            <p:cNvSpPr/>
            <p:nvPr/>
          </p:nvSpPr>
          <p:spPr>
            <a:xfrm>
              <a:off x="47500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5" name="Google Shape;6705;p21"/>
            <p:cNvSpPr/>
            <p:nvPr/>
          </p:nvSpPr>
          <p:spPr>
            <a:xfrm>
              <a:off x="5164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6" name="Google Shape;6706;p21"/>
            <p:cNvSpPr/>
            <p:nvPr/>
          </p:nvSpPr>
          <p:spPr>
            <a:xfrm>
              <a:off x="5545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7" name="Google Shape;6707;p21"/>
            <p:cNvSpPr/>
            <p:nvPr/>
          </p:nvSpPr>
          <p:spPr>
            <a:xfrm>
              <a:off x="5959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8" name="Google Shape;6708;p21"/>
            <p:cNvSpPr/>
            <p:nvPr/>
          </p:nvSpPr>
          <p:spPr>
            <a:xfrm>
              <a:off x="63402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9" name="Google Shape;6709;p21"/>
            <p:cNvSpPr/>
            <p:nvPr/>
          </p:nvSpPr>
          <p:spPr>
            <a:xfrm>
              <a:off x="67377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0" name="Google Shape;6710;p21"/>
            <p:cNvSpPr/>
            <p:nvPr/>
          </p:nvSpPr>
          <p:spPr>
            <a:xfrm>
              <a:off x="7152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1" name="Google Shape;6711;p21"/>
            <p:cNvSpPr/>
            <p:nvPr/>
          </p:nvSpPr>
          <p:spPr>
            <a:xfrm>
              <a:off x="7533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2" name="Google Shape;6712;p21"/>
            <p:cNvSpPr/>
            <p:nvPr/>
          </p:nvSpPr>
          <p:spPr>
            <a:xfrm>
              <a:off x="794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3" name="Google Shape;6713;p21"/>
            <p:cNvSpPr/>
            <p:nvPr/>
          </p:nvSpPr>
          <p:spPr>
            <a:xfrm>
              <a:off x="83282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4" name="Google Shape;6714;p21"/>
            <p:cNvSpPr/>
            <p:nvPr/>
          </p:nvSpPr>
          <p:spPr>
            <a:xfrm>
              <a:off x="87257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5" name="Google Shape;6715;p21"/>
            <p:cNvSpPr/>
            <p:nvPr/>
          </p:nvSpPr>
          <p:spPr>
            <a:xfrm>
              <a:off x="9139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6" name="Google Shape;6716;p21"/>
            <p:cNvSpPr/>
            <p:nvPr/>
          </p:nvSpPr>
          <p:spPr>
            <a:xfrm>
              <a:off x="953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7" name="Google Shape;6717;p21"/>
            <p:cNvSpPr/>
            <p:nvPr/>
          </p:nvSpPr>
          <p:spPr>
            <a:xfrm>
              <a:off x="9934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8" name="Google Shape;6718;p21"/>
            <p:cNvSpPr/>
            <p:nvPr/>
          </p:nvSpPr>
          <p:spPr>
            <a:xfrm>
              <a:off x="10332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9" name="Google Shape;6719;p21"/>
            <p:cNvSpPr/>
            <p:nvPr/>
          </p:nvSpPr>
          <p:spPr>
            <a:xfrm>
              <a:off x="10729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0" name="Google Shape;6720;p21"/>
            <p:cNvSpPr/>
            <p:nvPr/>
          </p:nvSpPr>
          <p:spPr>
            <a:xfrm>
              <a:off x="11127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1" name="Google Shape;6721;p21"/>
            <p:cNvSpPr/>
            <p:nvPr/>
          </p:nvSpPr>
          <p:spPr>
            <a:xfrm>
              <a:off x="1152500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2" name="Google Shape;6722;p21"/>
            <p:cNvSpPr/>
            <p:nvPr/>
          </p:nvSpPr>
          <p:spPr>
            <a:xfrm>
              <a:off x="119227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3" name="Google Shape;6723;p21"/>
            <p:cNvSpPr/>
            <p:nvPr/>
          </p:nvSpPr>
          <p:spPr>
            <a:xfrm>
              <a:off x="12320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4" name="Google Shape;6724;p21"/>
            <p:cNvSpPr/>
            <p:nvPr/>
          </p:nvSpPr>
          <p:spPr>
            <a:xfrm>
              <a:off x="276225" y="8683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5" name="Google Shape;6725;p21"/>
            <p:cNvSpPr/>
            <p:nvPr/>
          </p:nvSpPr>
          <p:spPr>
            <a:xfrm>
              <a:off x="3176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6" name="Google Shape;6726;p21"/>
            <p:cNvSpPr/>
            <p:nvPr/>
          </p:nvSpPr>
          <p:spPr>
            <a:xfrm>
              <a:off x="355750" y="8683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7" name="Google Shape;6727;p21"/>
            <p:cNvSpPr/>
            <p:nvPr/>
          </p:nvSpPr>
          <p:spPr>
            <a:xfrm>
              <a:off x="3971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8" name="Google Shape;6728;p21"/>
            <p:cNvSpPr/>
            <p:nvPr/>
          </p:nvSpPr>
          <p:spPr>
            <a:xfrm>
              <a:off x="43525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9" name="Google Shape;6729;p21"/>
            <p:cNvSpPr/>
            <p:nvPr/>
          </p:nvSpPr>
          <p:spPr>
            <a:xfrm>
              <a:off x="47500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0" name="Google Shape;6730;p21"/>
            <p:cNvSpPr/>
            <p:nvPr/>
          </p:nvSpPr>
          <p:spPr>
            <a:xfrm>
              <a:off x="5164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1" name="Google Shape;6731;p21"/>
            <p:cNvSpPr/>
            <p:nvPr/>
          </p:nvSpPr>
          <p:spPr>
            <a:xfrm>
              <a:off x="5545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2" name="Google Shape;6732;p21"/>
            <p:cNvSpPr/>
            <p:nvPr/>
          </p:nvSpPr>
          <p:spPr>
            <a:xfrm>
              <a:off x="5959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3" name="Google Shape;6733;p21"/>
            <p:cNvSpPr/>
            <p:nvPr/>
          </p:nvSpPr>
          <p:spPr>
            <a:xfrm>
              <a:off x="63402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4" name="Google Shape;6734;p21"/>
            <p:cNvSpPr/>
            <p:nvPr/>
          </p:nvSpPr>
          <p:spPr>
            <a:xfrm>
              <a:off x="67377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5" name="Google Shape;6735;p21"/>
            <p:cNvSpPr/>
            <p:nvPr/>
          </p:nvSpPr>
          <p:spPr>
            <a:xfrm>
              <a:off x="7152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6" name="Google Shape;6736;p21"/>
            <p:cNvSpPr/>
            <p:nvPr/>
          </p:nvSpPr>
          <p:spPr>
            <a:xfrm>
              <a:off x="7533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7" name="Google Shape;6737;p21"/>
            <p:cNvSpPr/>
            <p:nvPr/>
          </p:nvSpPr>
          <p:spPr>
            <a:xfrm>
              <a:off x="794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8" name="Google Shape;6738;p21"/>
            <p:cNvSpPr/>
            <p:nvPr/>
          </p:nvSpPr>
          <p:spPr>
            <a:xfrm>
              <a:off x="83282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9" name="Google Shape;6739;p21"/>
            <p:cNvSpPr/>
            <p:nvPr/>
          </p:nvSpPr>
          <p:spPr>
            <a:xfrm>
              <a:off x="87257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0" name="Google Shape;6740;p21"/>
            <p:cNvSpPr/>
            <p:nvPr/>
          </p:nvSpPr>
          <p:spPr>
            <a:xfrm>
              <a:off x="9139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1" name="Google Shape;6741;p21"/>
            <p:cNvSpPr/>
            <p:nvPr/>
          </p:nvSpPr>
          <p:spPr>
            <a:xfrm>
              <a:off x="953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2" name="Google Shape;6742;p21"/>
            <p:cNvSpPr/>
            <p:nvPr/>
          </p:nvSpPr>
          <p:spPr>
            <a:xfrm>
              <a:off x="9934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3" name="Google Shape;6743;p21"/>
            <p:cNvSpPr/>
            <p:nvPr/>
          </p:nvSpPr>
          <p:spPr>
            <a:xfrm>
              <a:off x="10332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4" name="Google Shape;6744;p21"/>
            <p:cNvSpPr/>
            <p:nvPr/>
          </p:nvSpPr>
          <p:spPr>
            <a:xfrm>
              <a:off x="10729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5" name="Google Shape;6745;p21"/>
            <p:cNvSpPr/>
            <p:nvPr/>
          </p:nvSpPr>
          <p:spPr>
            <a:xfrm>
              <a:off x="11127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6" name="Google Shape;6746;p21"/>
            <p:cNvSpPr/>
            <p:nvPr/>
          </p:nvSpPr>
          <p:spPr>
            <a:xfrm>
              <a:off x="1152500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7" name="Google Shape;6747;p21"/>
            <p:cNvSpPr/>
            <p:nvPr/>
          </p:nvSpPr>
          <p:spPr>
            <a:xfrm>
              <a:off x="119227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8" name="Google Shape;6748;p21"/>
            <p:cNvSpPr/>
            <p:nvPr/>
          </p:nvSpPr>
          <p:spPr>
            <a:xfrm>
              <a:off x="12320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9" name="Google Shape;6749;p21"/>
            <p:cNvSpPr/>
            <p:nvPr/>
          </p:nvSpPr>
          <p:spPr>
            <a:xfrm>
              <a:off x="3176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0" name="Google Shape;6750;p21"/>
            <p:cNvSpPr/>
            <p:nvPr/>
          </p:nvSpPr>
          <p:spPr>
            <a:xfrm>
              <a:off x="355750" y="834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1" name="Google Shape;6751;p21"/>
            <p:cNvSpPr/>
            <p:nvPr/>
          </p:nvSpPr>
          <p:spPr>
            <a:xfrm>
              <a:off x="3971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2" name="Google Shape;6752;p21"/>
            <p:cNvSpPr/>
            <p:nvPr/>
          </p:nvSpPr>
          <p:spPr>
            <a:xfrm>
              <a:off x="435250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3" name="Google Shape;6753;p21"/>
            <p:cNvSpPr/>
            <p:nvPr/>
          </p:nvSpPr>
          <p:spPr>
            <a:xfrm>
              <a:off x="475025" y="83427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4" name="Google Shape;6754;p21"/>
            <p:cNvSpPr/>
            <p:nvPr/>
          </p:nvSpPr>
          <p:spPr>
            <a:xfrm>
              <a:off x="5164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5" name="Google Shape;6755;p21"/>
            <p:cNvSpPr/>
            <p:nvPr/>
          </p:nvSpPr>
          <p:spPr>
            <a:xfrm>
              <a:off x="5545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6" name="Google Shape;6756;p21"/>
            <p:cNvSpPr/>
            <p:nvPr/>
          </p:nvSpPr>
          <p:spPr>
            <a:xfrm>
              <a:off x="595925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7" name="Google Shape;6757;p21"/>
            <p:cNvSpPr/>
            <p:nvPr/>
          </p:nvSpPr>
          <p:spPr>
            <a:xfrm>
              <a:off x="63402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8" name="Google Shape;6758;p21"/>
            <p:cNvSpPr/>
            <p:nvPr/>
          </p:nvSpPr>
          <p:spPr>
            <a:xfrm>
              <a:off x="67377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9" name="Google Shape;6759;p21"/>
            <p:cNvSpPr/>
            <p:nvPr/>
          </p:nvSpPr>
          <p:spPr>
            <a:xfrm>
              <a:off x="7152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0" name="Google Shape;6760;p21"/>
            <p:cNvSpPr/>
            <p:nvPr/>
          </p:nvSpPr>
          <p:spPr>
            <a:xfrm>
              <a:off x="753300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1" name="Google Shape;6761;p21"/>
            <p:cNvSpPr/>
            <p:nvPr/>
          </p:nvSpPr>
          <p:spPr>
            <a:xfrm>
              <a:off x="794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2" name="Google Shape;6762;p21"/>
            <p:cNvSpPr/>
            <p:nvPr/>
          </p:nvSpPr>
          <p:spPr>
            <a:xfrm>
              <a:off x="8328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3" name="Google Shape;6763;p21"/>
            <p:cNvSpPr/>
            <p:nvPr/>
          </p:nvSpPr>
          <p:spPr>
            <a:xfrm>
              <a:off x="872575" y="8342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4" name="Google Shape;6764;p21"/>
            <p:cNvSpPr/>
            <p:nvPr/>
          </p:nvSpPr>
          <p:spPr>
            <a:xfrm>
              <a:off x="9139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5" name="Google Shape;6765;p21"/>
            <p:cNvSpPr/>
            <p:nvPr/>
          </p:nvSpPr>
          <p:spPr>
            <a:xfrm>
              <a:off x="953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6" name="Google Shape;6766;p21"/>
            <p:cNvSpPr/>
            <p:nvPr/>
          </p:nvSpPr>
          <p:spPr>
            <a:xfrm>
              <a:off x="9934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7" name="Google Shape;6767;p21"/>
            <p:cNvSpPr/>
            <p:nvPr/>
          </p:nvSpPr>
          <p:spPr>
            <a:xfrm>
              <a:off x="10332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8" name="Google Shape;6768;p21"/>
            <p:cNvSpPr/>
            <p:nvPr/>
          </p:nvSpPr>
          <p:spPr>
            <a:xfrm>
              <a:off x="10729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9" name="Google Shape;6769;p21"/>
            <p:cNvSpPr/>
            <p:nvPr/>
          </p:nvSpPr>
          <p:spPr>
            <a:xfrm>
              <a:off x="11127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0" name="Google Shape;6770;p21"/>
            <p:cNvSpPr/>
            <p:nvPr/>
          </p:nvSpPr>
          <p:spPr>
            <a:xfrm>
              <a:off x="1152500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1" name="Google Shape;6771;p21"/>
            <p:cNvSpPr/>
            <p:nvPr/>
          </p:nvSpPr>
          <p:spPr>
            <a:xfrm>
              <a:off x="119227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2" name="Google Shape;6772;p21"/>
            <p:cNvSpPr/>
            <p:nvPr/>
          </p:nvSpPr>
          <p:spPr>
            <a:xfrm>
              <a:off x="12320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3" name="Google Shape;6773;p21"/>
            <p:cNvSpPr/>
            <p:nvPr/>
          </p:nvSpPr>
          <p:spPr>
            <a:xfrm>
              <a:off x="3176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4" name="Google Shape;6774;p21"/>
            <p:cNvSpPr/>
            <p:nvPr/>
          </p:nvSpPr>
          <p:spPr>
            <a:xfrm>
              <a:off x="355750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5" name="Google Shape;6775;p21"/>
            <p:cNvSpPr/>
            <p:nvPr/>
          </p:nvSpPr>
          <p:spPr>
            <a:xfrm>
              <a:off x="3971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6" name="Google Shape;6776;p21"/>
            <p:cNvSpPr/>
            <p:nvPr/>
          </p:nvSpPr>
          <p:spPr>
            <a:xfrm>
              <a:off x="43525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7" name="Google Shape;6777;p21"/>
            <p:cNvSpPr/>
            <p:nvPr/>
          </p:nvSpPr>
          <p:spPr>
            <a:xfrm>
              <a:off x="47500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8" name="Google Shape;6778;p21"/>
            <p:cNvSpPr/>
            <p:nvPr/>
          </p:nvSpPr>
          <p:spPr>
            <a:xfrm>
              <a:off x="5164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9" name="Google Shape;6779;p21"/>
            <p:cNvSpPr/>
            <p:nvPr/>
          </p:nvSpPr>
          <p:spPr>
            <a:xfrm>
              <a:off x="5545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0" name="Google Shape;6780;p21"/>
            <p:cNvSpPr/>
            <p:nvPr/>
          </p:nvSpPr>
          <p:spPr>
            <a:xfrm>
              <a:off x="595925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1" name="Google Shape;6781;p21"/>
            <p:cNvSpPr/>
            <p:nvPr/>
          </p:nvSpPr>
          <p:spPr>
            <a:xfrm>
              <a:off x="63402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2" name="Google Shape;6782;p21"/>
            <p:cNvSpPr/>
            <p:nvPr/>
          </p:nvSpPr>
          <p:spPr>
            <a:xfrm>
              <a:off x="67377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3" name="Google Shape;6783;p21"/>
            <p:cNvSpPr/>
            <p:nvPr/>
          </p:nvSpPr>
          <p:spPr>
            <a:xfrm>
              <a:off x="7152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4" name="Google Shape;6784;p21"/>
            <p:cNvSpPr/>
            <p:nvPr/>
          </p:nvSpPr>
          <p:spPr>
            <a:xfrm>
              <a:off x="7533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5" name="Google Shape;6785;p21"/>
            <p:cNvSpPr/>
            <p:nvPr/>
          </p:nvSpPr>
          <p:spPr>
            <a:xfrm>
              <a:off x="794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6" name="Google Shape;6786;p21"/>
            <p:cNvSpPr/>
            <p:nvPr/>
          </p:nvSpPr>
          <p:spPr>
            <a:xfrm>
              <a:off x="832825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7" name="Google Shape;6787;p21"/>
            <p:cNvSpPr/>
            <p:nvPr/>
          </p:nvSpPr>
          <p:spPr>
            <a:xfrm>
              <a:off x="872575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8" name="Google Shape;6788;p21"/>
            <p:cNvSpPr/>
            <p:nvPr/>
          </p:nvSpPr>
          <p:spPr>
            <a:xfrm>
              <a:off x="9139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9" name="Google Shape;6789;p21"/>
            <p:cNvSpPr/>
            <p:nvPr/>
          </p:nvSpPr>
          <p:spPr>
            <a:xfrm>
              <a:off x="953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0" name="Google Shape;6790;p21"/>
            <p:cNvSpPr/>
            <p:nvPr/>
          </p:nvSpPr>
          <p:spPr>
            <a:xfrm>
              <a:off x="9934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1" name="Google Shape;6791;p21"/>
            <p:cNvSpPr/>
            <p:nvPr/>
          </p:nvSpPr>
          <p:spPr>
            <a:xfrm>
              <a:off x="10332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2" name="Google Shape;6792;p21"/>
            <p:cNvSpPr/>
            <p:nvPr/>
          </p:nvSpPr>
          <p:spPr>
            <a:xfrm>
              <a:off x="10729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3" name="Google Shape;6793;p21"/>
            <p:cNvSpPr/>
            <p:nvPr/>
          </p:nvSpPr>
          <p:spPr>
            <a:xfrm>
              <a:off x="11127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4" name="Google Shape;6794;p21"/>
            <p:cNvSpPr/>
            <p:nvPr/>
          </p:nvSpPr>
          <p:spPr>
            <a:xfrm>
              <a:off x="1152500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5" name="Google Shape;6795;p21"/>
            <p:cNvSpPr/>
            <p:nvPr/>
          </p:nvSpPr>
          <p:spPr>
            <a:xfrm>
              <a:off x="119227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6" name="Google Shape;6796;p21"/>
            <p:cNvSpPr/>
            <p:nvPr/>
          </p:nvSpPr>
          <p:spPr>
            <a:xfrm>
              <a:off x="12320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7" name="Google Shape;6797;p21"/>
            <p:cNvSpPr/>
            <p:nvPr/>
          </p:nvSpPr>
          <p:spPr>
            <a:xfrm>
              <a:off x="355750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8" name="Google Shape;6798;p21"/>
            <p:cNvSpPr/>
            <p:nvPr/>
          </p:nvSpPr>
          <p:spPr>
            <a:xfrm>
              <a:off x="3971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9" name="Google Shape;6799;p21"/>
            <p:cNvSpPr/>
            <p:nvPr/>
          </p:nvSpPr>
          <p:spPr>
            <a:xfrm>
              <a:off x="435250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0" name="Google Shape;6800;p21"/>
            <p:cNvSpPr/>
            <p:nvPr/>
          </p:nvSpPr>
          <p:spPr>
            <a:xfrm>
              <a:off x="475025" y="7660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1" name="Google Shape;6801;p21"/>
            <p:cNvSpPr/>
            <p:nvPr/>
          </p:nvSpPr>
          <p:spPr>
            <a:xfrm>
              <a:off x="5164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2" name="Google Shape;6802;p21"/>
            <p:cNvSpPr/>
            <p:nvPr/>
          </p:nvSpPr>
          <p:spPr>
            <a:xfrm>
              <a:off x="5545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3" name="Google Shape;6803;p21"/>
            <p:cNvSpPr/>
            <p:nvPr/>
          </p:nvSpPr>
          <p:spPr>
            <a:xfrm>
              <a:off x="595925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4" name="Google Shape;6804;p21"/>
            <p:cNvSpPr/>
            <p:nvPr/>
          </p:nvSpPr>
          <p:spPr>
            <a:xfrm>
              <a:off x="63402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5" name="Google Shape;6805;p21"/>
            <p:cNvSpPr/>
            <p:nvPr/>
          </p:nvSpPr>
          <p:spPr>
            <a:xfrm>
              <a:off x="67377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6" name="Google Shape;6806;p21"/>
            <p:cNvSpPr/>
            <p:nvPr/>
          </p:nvSpPr>
          <p:spPr>
            <a:xfrm>
              <a:off x="7152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7" name="Google Shape;6807;p21"/>
            <p:cNvSpPr/>
            <p:nvPr/>
          </p:nvSpPr>
          <p:spPr>
            <a:xfrm>
              <a:off x="753300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8" name="Google Shape;6808;p21"/>
            <p:cNvSpPr/>
            <p:nvPr/>
          </p:nvSpPr>
          <p:spPr>
            <a:xfrm>
              <a:off x="794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9" name="Google Shape;6809;p21"/>
            <p:cNvSpPr/>
            <p:nvPr/>
          </p:nvSpPr>
          <p:spPr>
            <a:xfrm>
              <a:off x="8328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0" name="Google Shape;6810;p21"/>
            <p:cNvSpPr/>
            <p:nvPr/>
          </p:nvSpPr>
          <p:spPr>
            <a:xfrm>
              <a:off x="872575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1" name="Google Shape;6811;p21"/>
            <p:cNvSpPr/>
            <p:nvPr/>
          </p:nvSpPr>
          <p:spPr>
            <a:xfrm>
              <a:off x="9139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2" name="Google Shape;6812;p21"/>
            <p:cNvSpPr/>
            <p:nvPr/>
          </p:nvSpPr>
          <p:spPr>
            <a:xfrm>
              <a:off x="953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3" name="Google Shape;6813;p21"/>
            <p:cNvSpPr/>
            <p:nvPr/>
          </p:nvSpPr>
          <p:spPr>
            <a:xfrm>
              <a:off x="9934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4" name="Google Shape;6814;p21"/>
            <p:cNvSpPr/>
            <p:nvPr/>
          </p:nvSpPr>
          <p:spPr>
            <a:xfrm>
              <a:off x="10332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5" name="Google Shape;6815;p21"/>
            <p:cNvSpPr/>
            <p:nvPr/>
          </p:nvSpPr>
          <p:spPr>
            <a:xfrm>
              <a:off x="107297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6" name="Google Shape;6816;p21"/>
            <p:cNvSpPr/>
            <p:nvPr/>
          </p:nvSpPr>
          <p:spPr>
            <a:xfrm>
              <a:off x="11127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7" name="Google Shape;6817;p21"/>
            <p:cNvSpPr/>
            <p:nvPr/>
          </p:nvSpPr>
          <p:spPr>
            <a:xfrm>
              <a:off x="1152500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8" name="Google Shape;6818;p21"/>
            <p:cNvSpPr/>
            <p:nvPr/>
          </p:nvSpPr>
          <p:spPr>
            <a:xfrm>
              <a:off x="119227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9" name="Google Shape;6819;p21"/>
            <p:cNvSpPr/>
            <p:nvPr/>
          </p:nvSpPr>
          <p:spPr>
            <a:xfrm>
              <a:off x="12320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0" name="Google Shape;6820;p21"/>
            <p:cNvSpPr/>
            <p:nvPr/>
          </p:nvSpPr>
          <p:spPr>
            <a:xfrm>
              <a:off x="355750" y="7319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1" name="Google Shape;6821;p21"/>
            <p:cNvSpPr/>
            <p:nvPr/>
          </p:nvSpPr>
          <p:spPr>
            <a:xfrm>
              <a:off x="3971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2" name="Google Shape;6822;p21"/>
            <p:cNvSpPr/>
            <p:nvPr/>
          </p:nvSpPr>
          <p:spPr>
            <a:xfrm>
              <a:off x="435250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3" name="Google Shape;6823;p21"/>
            <p:cNvSpPr/>
            <p:nvPr/>
          </p:nvSpPr>
          <p:spPr>
            <a:xfrm>
              <a:off x="475025" y="7319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4" name="Google Shape;6824;p21"/>
            <p:cNvSpPr/>
            <p:nvPr/>
          </p:nvSpPr>
          <p:spPr>
            <a:xfrm>
              <a:off x="5164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5" name="Google Shape;6825;p21"/>
            <p:cNvSpPr/>
            <p:nvPr/>
          </p:nvSpPr>
          <p:spPr>
            <a:xfrm>
              <a:off x="5545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6" name="Google Shape;6826;p21"/>
            <p:cNvSpPr/>
            <p:nvPr/>
          </p:nvSpPr>
          <p:spPr>
            <a:xfrm>
              <a:off x="595925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7" name="Google Shape;6827;p21"/>
            <p:cNvSpPr/>
            <p:nvPr/>
          </p:nvSpPr>
          <p:spPr>
            <a:xfrm>
              <a:off x="63402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8" name="Google Shape;6828;p21"/>
            <p:cNvSpPr/>
            <p:nvPr/>
          </p:nvSpPr>
          <p:spPr>
            <a:xfrm>
              <a:off x="67377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9" name="Google Shape;6829;p21"/>
            <p:cNvSpPr/>
            <p:nvPr/>
          </p:nvSpPr>
          <p:spPr>
            <a:xfrm>
              <a:off x="7152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0" name="Google Shape;6830;p21"/>
            <p:cNvSpPr/>
            <p:nvPr/>
          </p:nvSpPr>
          <p:spPr>
            <a:xfrm>
              <a:off x="753300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1" name="Google Shape;6831;p21"/>
            <p:cNvSpPr/>
            <p:nvPr/>
          </p:nvSpPr>
          <p:spPr>
            <a:xfrm>
              <a:off x="794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2" name="Google Shape;6832;p21"/>
            <p:cNvSpPr/>
            <p:nvPr/>
          </p:nvSpPr>
          <p:spPr>
            <a:xfrm>
              <a:off x="8328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3" name="Google Shape;6833;p21"/>
            <p:cNvSpPr/>
            <p:nvPr/>
          </p:nvSpPr>
          <p:spPr>
            <a:xfrm>
              <a:off x="87257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4" name="Google Shape;6834;p21"/>
            <p:cNvSpPr/>
            <p:nvPr/>
          </p:nvSpPr>
          <p:spPr>
            <a:xfrm>
              <a:off x="9139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5" name="Google Shape;6835;p21"/>
            <p:cNvSpPr/>
            <p:nvPr/>
          </p:nvSpPr>
          <p:spPr>
            <a:xfrm>
              <a:off x="953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6" name="Google Shape;6836;p21"/>
            <p:cNvSpPr/>
            <p:nvPr/>
          </p:nvSpPr>
          <p:spPr>
            <a:xfrm>
              <a:off x="9934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7" name="Google Shape;6837;p21"/>
            <p:cNvSpPr/>
            <p:nvPr/>
          </p:nvSpPr>
          <p:spPr>
            <a:xfrm>
              <a:off x="10332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8" name="Google Shape;6838;p21"/>
            <p:cNvSpPr/>
            <p:nvPr/>
          </p:nvSpPr>
          <p:spPr>
            <a:xfrm>
              <a:off x="107297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9" name="Google Shape;6839;p21"/>
            <p:cNvSpPr/>
            <p:nvPr/>
          </p:nvSpPr>
          <p:spPr>
            <a:xfrm>
              <a:off x="11127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0" name="Google Shape;6840;p21"/>
            <p:cNvSpPr/>
            <p:nvPr/>
          </p:nvSpPr>
          <p:spPr>
            <a:xfrm>
              <a:off x="1152500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1" name="Google Shape;6841;p21"/>
            <p:cNvSpPr/>
            <p:nvPr/>
          </p:nvSpPr>
          <p:spPr>
            <a:xfrm>
              <a:off x="119227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2" name="Google Shape;6842;p21"/>
            <p:cNvSpPr/>
            <p:nvPr/>
          </p:nvSpPr>
          <p:spPr>
            <a:xfrm>
              <a:off x="12320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3" name="Google Shape;6843;p21"/>
            <p:cNvSpPr/>
            <p:nvPr/>
          </p:nvSpPr>
          <p:spPr>
            <a:xfrm>
              <a:off x="3971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4" name="Google Shape;6844;p21"/>
            <p:cNvSpPr/>
            <p:nvPr/>
          </p:nvSpPr>
          <p:spPr>
            <a:xfrm>
              <a:off x="43525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5" name="Google Shape;6845;p21"/>
            <p:cNvSpPr/>
            <p:nvPr/>
          </p:nvSpPr>
          <p:spPr>
            <a:xfrm>
              <a:off x="47500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6" name="Google Shape;6846;p21"/>
            <p:cNvSpPr/>
            <p:nvPr/>
          </p:nvSpPr>
          <p:spPr>
            <a:xfrm>
              <a:off x="51642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7" name="Google Shape;6847;p21"/>
            <p:cNvSpPr/>
            <p:nvPr/>
          </p:nvSpPr>
          <p:spPr>
            <a:xfrm>
              <a:off x="5545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8" name="Google Shape;6848;p21"/>
            <p:cNvSpPr/>
            <p:nvPr/>
          </p:nvSpPr>
          <p:spPr>
            <a:xfrm>
              <a:off x="595925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9" name="Google Shape;6849;p21"/>
            <p:cNvSpPr/>
            <p:nvPr/>
          </p:nvSpPr>
          <p:spPr>
            <a:xfrm>
              <a:off x="63402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0" name="Google Shape;6850;p21"/>
            <p:cNvSpPr/>
            <p:nvPr/>
          </p:nvSpPr>
          <p:spPr>
            <a:xfrm>
              <a:off x="67377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1" name="Google Shape;6851;p21"/>
            <p:cNvSpPr/>
            <p:nvPr/>
          </p:nvSpPr>
          <p:spPr>
            <a:xfrm>
              <a:off x="7152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2" name="Google Shape;6852;p21"/>
            <p:cNvSpPr/>
            <p:nvPr/>
          </p:nvSpPr>
          <p:spPr>
            <a:xfrm>
              <a:off x="7533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3" name="Google Shape;6853;p21"/>
            <p:cNvSpPr/>
            <p:nvPr/>
          </p:nvSpPr>
          <p:spPr>
            <a:xfrm>
              <a:off x="794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4" name="Google Shape;6854;p21"/>
            <p:cNvSpPr/>
            <p:nvPr/>
          </p:nvSpPr>
          <p:spPr>
            <a:xfrm>
              <a:off x="83282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5" name="Google Shape;6855;p21"/>
            <p:cNvSpPr/>
            <p:nvPr/>
          </p:nvSpPr>
          <p:spPr>
            <a:xfrm>
              <a:off x="87257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6" name="Google Shape;6856;p21"/>
            <p:cNvSpPr/>
            <p:nvPr/>
          </p:nvSpPr>
          <p:spPr>
            <a:xfrm>
              <a:off x="9139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7" name="Google Shape;6857;p21"/>
            <p:cNvSpPr/>
            <p:nvPr/>
          </p:nvSpPr>
          <p:spPr>
            <a:xfrm>
              <a:off x="953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8" name="Google Shape;6858;p21"/>
            <p:cNvSpPr/>
            <p:nvPr/>
          </p:nvSpPr>
          <p:spPr>
            <a:xfrm>
              <a:off x="9934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9" name="Google Shape;6859;p21"/>
            <p:cNvSpPr/>
            <p:nvPr/>
          </p:nvSpPr>
          <p:spPr>
            <a:xfrm>
              <a:off x="10332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0" name="Google Shape;6860;p21"/>
            <p:cNvSpPr/>
            <p:nvPr/>
          </p:nvSpPr>
          <p:spPr>
            <a:xfrm>
              <a:off x="107297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1" name="Google Shape;6861;p21"/>
            <p:cNvSpPr/>
            <p:nvPr/>
          </p:nvSpPr>
          <p:spPr>
            <a:xfrm>
              <a:off x="11127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2" name="Google Shape;6862;p21"/>
            <p:cNvSpPr/>
            <p:nvPr/>
          </p:nvSpPr>
          <p:spPr>
            <a:xfrm>
              <a:off x="1152500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3" name="Google Shape;6863;p21"/>
            <p:cNvSpPr/>
            <p:nvPr/>
          </p:nvSpPr>
          <p:spPr>
            <a:xfrm>
              <a:off x="119227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4" name="Google Shape;6864;p21"/>
            <p:cNvSpPr/>
            <p:nvPr/>
          </p:nvSpPr>
          <p:spPr>
            <a:xfrm>
              <a:off x="4352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5" name="Google Shape;6865;p21"/>
            <p:cNvSpPr/>
            <p:nvPr/>
          </p:nvSpPr>
          <p:spPr>
            <a:xfrm>
              <a:off x="475025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6" name="Google Shape;6866;p21"/>
            <p:cNvSpPr/>
            <p:nvPr/>
          </p:nvSpPr>
          <p:spPr>
            <a:xfrm>
              <a:off x="514750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7" name="Google Shape;6867;p21"/>
            <p:cNvSpPr/>
            <p:nvPr/>
          </p:nvSpPr>
          <p:spPr>
            <a:xfrm>
              <a:off x="5545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8" name="Google Shape;6868;p21"/>
            <p:cNvSpPr/>
            <p:nvPr/>
          </p:nvSpPr>
          <p:spPr>
            <a:xfrm>
              <a:off x="594250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9" name="Google Shape;6869;p21"/>
            <p:cNvSpPr/>
            <p:nvPr/>
          </p:nvSpPr>
          <p:spPr>
            <a:xfrm>
              <a:off x="63402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0" name="Google Shape;6870;p21"/>
            <p:cNvSpPr/>
            <p:nvPr/>
          </p:nvSpPr>
          <p:spPr>
            <a:xfrm>
              <a:off x="67377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1" name="Google Shape;6871;p21"/>
            <p:cNvSpPr/>
            <p:nvPr/>
          </p:nvSpPr>
          <p:spPr>
            <a:xfrm>
              <a:off x="713525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2" name="Google Shape;6872;p21"/>
            <p:cNvSpPr/>
            <p:nvPr/>
          </p:nvSpPr>
          <p:spPr>
            <a:xfrm>
              <a:off x="7533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3" name="Google Shape;6873;p21"/>
            <p:cNvSpPr/>
            <p:nvPr/>
          </p:nvSpPr>
          <p:spPr>
            <a:xfrm>
              <a:off x="79307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4" name="Google Shape;6874;p21"/>
            <p:cNvSpPr/>
            <p:nvPr/>
          </p:nvSpPr>
          <p:spPr>
            <a:xfrm>
              <a:off x="832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5" name="Google Shape;6875;p21"/>
            <p:cNvSpPr/>
            <p:nvPr/>
          </p:nvSpPr>
          <p:spPr>
            <a:xfrm>
              <a:off x="872575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6" name="Google Shape;6876;p21"/>
            <p:cNvSpPr/>
            <p:nvPr/>
          </p:nvSpPr>
          <p:spPr>
            <a:xfrm>
              <a:off x="9123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7" name="Google Shape;6877;p21"/>
            <p:cNvSpPr/>
            <p:nvPr/>
          </p:nvSpPr>
          <p:spPr>
            <a:xfrm>
              <a:off x="952100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8" name="Google Shape;6878;p21"/>
            <p:cNvSpPr/>
            <p:nvPr/>
          </p:nvSpPr>
          <p:spPr>
            <a:xfrm>
              <a:off x="991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9" name="Google Shape;6879;p21"/>
            <p:cNvSpPr/>
            <p:nvPr/>
          </p:nvSpPr>
          <p:spPr>
            <a:xfrm>
              <a:off x="10316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0" name="Google Shape;6880;p21"/>
            <p:cNvSpPr/>
            <p:nvPr/>
          </p:nvSpPr>
          <p:spPr>
            <a:xfrm>
              <a:off x="10713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1" name="Google Shape;6881;p21"/>
            <p:cNvSpPr/>
            <p:nvPr/>
          </p:nvSpPr>
          <p:spPr>
            <a:xfrm>
              <a:off x="111110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2" name="Google Shape;6882;p21"/>
            <p:cNvSpPr/>
            <p:nvPr/>
          </p:nvSpPr>
          <p:spPr>
            <a:xfrm>
              <a:off x="11508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3" name="Google Shape;6883;p21"/>
            <p:cNvSpPr/>
            <p:nvPr/>
          </p:nvSpPr>
          <p:spPr>
            <a:xfrm>
              <a:off x="4750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4" name="Google Shape;6884;p21"/>
            <p:cNvSpPr/>
            <p:nvPr/>
          </p:nvSpPr>
          <p:spPr>
            <a:xfrm>
              <a:off x="514750" y="6296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5" name="Google Shape;6885;p21"/>
            <p:cNvSpPr/>
            <p:nvPr/>
          </p:nvSpPr>
          <p:spPr>
            <a:xfrm>
              <a:off x="5545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6" name="Google Shape;6886;p21"/>
            <p:cNvSpPr/>
            <p:nvPr/>
          </p:nvSpPr>
          <p:spPr>
            <a:xfrm>
              <a:off x="594250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7" name="Google Shape;6887;p21"/>
            <p:cNvSpPr/>
            <p:nvPr/>
          </p:nvSpPr>
          <p:spPr>
            <a:xfrm>
              <a:off x="63402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8" name="Google Shape;6888;p21"/>
            <p:cNvSpPr/>
            <p:nvPr/>
          </p:nvSpPr>
          <p:spPr>
            <a:xfrm>
              <a:off x="67377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9" name="Google Shape;6889;p21"/>
            <p:cNvSpPr/>
            <p:nvPr/>
          </p:nvSpPr>
          <p:spPr>
            <a:xfrm>
              <a:off x="71352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0" name="Google Shape;6890;p21"/>
            <p:cNvSpPr/>
            <p:nvPr/>
          </p:nvSpPr>
          <p:spPr>
            <a:xfrm>
              <a:off x="7533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1" name="Google Shape;6891;p21"/>
            <p:cNvSpPr/>
            <p:nvPr/>
          </p:nvSpPr>
          <p:spPr>
            <a:xfrm>
              <a:off x="793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2" name="Google Shape;6892;p21"/>
            <p:cNvSpPr/>
            <p:nvPr/>
          </p:nvSpPr>
          <p:spPr>
            <a:xfrm>
              <a:off x="832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3" name="Google Shape;6893;p21"/>
            <p:cNvSpPr/>
            <p:nvPr/>
          </p:nvSpPr>
          <p:spPr>
            <a:xfrm>
              <a:off x="8725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4" name="Google Shape;6894;p21"/>
            <p:cNvSpPr/>
            <p:nvPr/>
          </p:nvSpPr>
          <p:spPr>
            <a:xfrm>
              <a:off x="9123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5" name="Google Shape;6895;p21"/>
            <p:cNvSpPr/>
            <p:nvPr/>
          </p:nvSpPr>
          <p:spPr>
            <a:xfrm>
              <a:off x="952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6" name="Google Shape;6896;p21"/>
            <p:cNvSpPr/>
            <p:nvPr/>
          </p:nvSpPr>
          <p:spPr>
            <a:xfrm>
              <a:off x="991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7" name="Google Shape;6897;p21"/>
            <p:cNvSpPr/>
            <p:nvPr/>
          </p:nvSpPr>
          <p:spPr>
            <a:xfrm>
              <a:off x="103157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8" name="Google Shape;6898;p21"/>
            <p:cNvSpPr/>
            <p:nvPr/>
          </p:nvSpPr>
          <p:spPr>
            <a:xfrm>
              <a:off x="107135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9" name="Google Shape;6899;p21"/>
            <p:cNvSpPr/>
            <p:nvPr/>
          </p:nvSpPr>
          <p:spPr>
            <a:xfrm>
              <a:off x="11111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0" name="Google Shape;6900;p21"/>
            <p:cNvSpPr/>
            <p:nvPr/>
          </p:nvSpPr>
          <p:spPr>
            <a:xfrm>
              <a:off x="514750" y="5955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1" name="Google Shape;6901;p21"/>
            <p:cNvSpPr/>
            <p:nvPr/>
          </p:nvSpPr>
          <p:spPr>
            <a:xfrm>
              <a:off x="5545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2" name="Google Shape;6902;p21"/>
            <p:cNvSpPr/>
            <p:nvPr/>
          </p:nvSpPr>
          <p:spPr>
            <a:xfrm>
              <a:off x="594250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3" name="Google Shape;6903;p21"/>
            <p:cNvSpPr/>
            <p:nvPr/>
          </p:nvSpPr>
          <p:spPr>
            <a:xfrm>
              <a:off x="63402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4" name="Google Shape;6904;p21"/>
            <p:cNvSpPr/>
            <p:nvPr/>
          </p:nvSpPr>
          <p:spPr>
            <a:xfrm>
              <a:off x="67377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5" name="Google Shape;6905;p21"/>
            <p:cNvSpPr/>
            <p:nvPr/>
          </p:nvSpPr>
          <p:spPr>
            <a:xfrm>
              <a:off x="713525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6" name="Google Shape;6906;p21"/>
            <p:cNvSpPr/>
            <p:nvPr/>
          </p:nvSpPr>
          <p:spPr>
            <a:xfrm>
              <a:off x="7533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7" name="Google Shape;6907;p21"/>
            <p:cNvSpPr/>
            <p:nvPr/>
          </p:nvSpPr>
          <p:spPr>
            <a:xfrm>
              <a:off x="7930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8" name="Google Shape;6908;p21"/>
            <p:cNvSpPr/>
            <p:nvPr/>
          </p:nvSpPr>
          <p:spPr>
            <a:xfrm>
              <a:off x="832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9" name="Google Shape;6909;p21"/>
            <p:cNvSpPr/>
            <p:nvPr/>
          </p:nvSpPr>
          <p:spPr>
            <a:xfrm>
              <a:off x="8725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0" name="Google Shape;6910;p21"/>
            <p:cNvSpPr/>
            <p:nvPr/>
          </p:nvSpPr>
          <p:spPr>
            <a:xfrm>
              <a:off x="9123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1" name="Google Shape;6911;p21"/>
            <p:cNvSpPr/>
            <p:nvPr/>
          </p:nvSpPr>
          <p:spPr>
            <a:xfrm>
              <a:off x="952100" y="59552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2" name="Google Shape;6912;p21"/>
            <p:cNvSpPr/>
            <p:nvPr/>
          </p:nvSpPr>
          <p:spPr>
            <a:xfrm>
              <a:off x="991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3" name="Google Shape;6913;p21"/>
            <p:cNvSpPr/>
            <p:nvPr/>
          </p:nvSpPr>
          <p:spPr>
            <a:xfrm>
              <a:off x="10316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4" name="Google Shape;6914;p21"/>
            <p:cNvSpPr/>
            <p:nvPr/>
          </p:nvSpPr>
          <p:spPr>
            <a:xfrm>
              <a:off x="1071350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5" name="Google Shape;6915;p21"/>
            <p:cNvSpPr/>
            <p:nvPr/>
          </p:nvSpPr>
          <p:spPr>
            <a:xfrm>
              <a:off x="594250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6" name="Google Shape;6916;p21"/>
            <p:cNvSpPr/>
            <p:nvPr/>
          </p:nvSpPr>
          <p:spPr>
            <a:xfrm>
              <a:off x="63402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7" name="Google Shape;6917;p21"/>
            <p:cNvSpPr/>
            <p:nvPr/>
          </p:nvSpPr>
          <p:spPr>
            <a:xfrm>
              <a:off x="67377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8" name="Google Shape;6918;p21"/>
            <p:cNvSpPr/>
            <p:nvPr/>
          </p:nvSpPr>
          <p:spPr>
            <a:xfrm>
              <a:off x="713525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9" name="Google Shape;6919;p21"/>
            <p:cNvSpPr/>
            <p:nvPr/>
          </p:nvSpPr>
          <p:spPr>
            <a:xfrm>
              <a:off x="753300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0" name="Google Shape;6920;p21"/>
            <p:cNvSpPr/>
            <p:nvPr/>
          </p:nvSpPr>
          <p:spPr>
            <a:xfrm>
              <a:off x="793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1" name="Google Shape;6921;p21"/>
            <p:cNvSpPr/>
            <p:nvPr/>
          </p:nvSpPr>
          <p:spPr>
            <a:xfrm>
              <a:off x="832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2" name="Google Shape;6922;p21"/>
            <p:cNvSpPr/>
            <p:nvPr/>
          </p:nvSpPr>
          <p:spPr>
            <a:xfrm>
              <a:off x="8725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3" name="Google Shape;6923;p21"/>
            <p:cNvSpPr/>
            <p:nvPr/>
          </p:nvSpPr>
          <p:spPr>
            <a:xfrm>
              <a:off x="9123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4" name="Google Shape;6924;p21"/>
            <p:cNvSpPr/>
            <p:nvPr/>
          </p:nvSpPr>
          <p:spPr>
            <a:xfrm>
              <a:off x="952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5" name="Google Shape;6925;p21"/>
            <p:cNvSpPr/>
            <p:nvPr/>
          </p:nvSpPr>
          <p:spPr>
            <a:xfrm>
              <a:off x="991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6" name="Google Shape;6926;p21"/>
            <p:cNvSpPr/>
            <p:nvPr/>
          </p:nvSpPr>
          <p:spPr>
            <a:xfrm>
              <a:off x="673775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7" name="Google Shape;6927;p21"/>
            <p:cNvSpPr/>
            <p:nvPr/>
          </p:nvSpPr>
          <p:spPr>
            <a:xfrm>
              <a:off x="713525" y="527300"/>
              <a:ext cx="11400" cy="9750"/>
            </a:xfrm>
            <a:custGeom>
              <a:rect b="b" l="l" r="r" t="t"/>
              <a:pathLst>
                <a:path extrusionOk="0" h="390" w="456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8" name="Google Shape;6928;p21"/>
            <p:cNvSpPr/>
            <p:nvPr/>
          </p:nvSpPr>
          <p:spPr>
            <a:xfrm>
              <a:off x="753300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9" name="Google Shape;6929;p21"/>
            <p:cNvSpPr/>
            <p:nvPr/>
          </p:nvSpPr>
          <p:spPr>
            <a:xfrm>
              <a:off x="7930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0" name="Google Shape;6930;p21"/>
            <p:cNvSpPr/>
            <p:nvPr/>
          </p:nvSpPr>
          <p:spPr>
            <a:xfrm>
              <a:off x="8328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1" name="Google Shape;6931;p21"/>
            <p:cNvSpPr/>
            <p:nvPr/>
          </p:nvSpPr>
          <p:spPr>
            <a:xfrm>
              <a:off x="8725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2" name="Google Shape;6932;p21"/>
            <p:cNvSpPr/>
            <p:nvPr/>
          </p:nvSpPr>
          <p:spPr>
            <a:xfrm>
              <a:off x="9123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3" name="Google Shape;6933;p21"/>
            <p:cNvSpPr/>
            <p:nvPr/>
          </p:nvSpPr>
          <p:spPr>
            <a:xfrm>
              <a:off x="594250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4" name="Google Shape;6934;p21"/>
            <p:cNvSpPr/>
            <p:nvPr/>
          </p:nvSpPr>
          <p:spPr>
            <a:xfrm>
              <a:off x="63402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5" name="Google Shape;6935;p21"/>
            <p:cNvSpPr/>
            <p:nvPr/>
          </p:nvSpPr>
          <p:spPr>
            <a:xfrm>
              <a:off x="67377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6" name="Google Shape;6936;p21"/>
            <p:cNvSpPr/>
            <p:nvPr/>
          </p:nvSpPr>
          <p:spPr>
            <a:xfrm>
              <a:off x="713525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7" name="Google Shape;6937;p21"/>
            <p:cNvSpPr/>
            <p:nvPr/>
          </p:nvSpPr>
          <p:spPr>
            <a:xfrm>
              <a:off x="753300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8" name="Google Shape;6938;p21"/>
            <p:cNvSpPr/>
            <p:nvPr/>
          </p:nvSpPr>
          <p:spPr>
            <a:xfrm>
              <a:off x="793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9" name="Google Shape;6939;p21"/>
            <p:cNvSpPr/>
            <p:nvPr/>
          </p:nvSpPr>
          <p:spPr>
            <a:xfrm>
              <a:off x="832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0" name="Google Shape;6940;p21"/>
            <p:cNvSpPr/>
            <p:nvPr/>
          </p:nvSpPr>
          <p:spPr>
            <a:xfrm>
              <a:off x="8725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1" name="Google Shape;6941;p21"/>
            <p:cNvSpPr/>
            <p:nvPr/>
          </p:nvSpPr>
          <p:spPr>
            <a:xfrm>
              <a:off x="9123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2" name="Google Shape;6942;p21"/>
            <p:cNvSpPr/>
            <p:nvPr/>
          </p:nvSpPr>
          <p:spPr>
            <a:xfrm>
              <a:off x="952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3" name="Google Shape;6943;p21"/>
            <p:cNvSpPr/>
            <p:nvPr/>
          </p:nvSpPr>
          <p:spPr>
            <a:xfrm>
              <a:off x="991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4" name="Google Shape;6944;p21"/>
            <p:cNvSpPr/>
            <p:nvPr/>
          </p:nvSpPr>
          <p:spPr>
            <a:xfrm>
              <a:off x="5147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5" name="Google Shape;6945;p21"/>
            <p:cNvSpPr/>
            <p:nvPr/>
          </p:nvSpPr>
          <p:spPr>
            <a:xfrm>
              <a:off x="5545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6" name="Google Shape;6946;p21"/>
            <p:cNvSpPr/>
            <p:nvPr/>
          </p:nvSpPr>
          <p:spPr>
            <a:xfrm>
              <a:off x="594250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7" name="Google Shape;6947;p21"/>
            <p:cNvSpPr/>
            <p:nvPr/>
          </p:nvSpPr>
          <p:spPr>
            <a:xfrm>
              <a:off x="63402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8" name="Google Shape;6948;p21"/>
            <p:cNvSpPr/>
            <p:nvPr/>
          </p:nvSpPr>
          <p:spPr>
            <a:xfrm>
              <a:off x="67377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9" name="Google Shape;6949;p21"/>
            <p:cNvSpPr/>
            <p:nvPr/>
          </p:nvSpPr>
          <p:spPr>
            <a:xfrm>
              <a:off x="673775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0" name="Google Shape;6950;p21"/>
            <p:cNvSpPr/>
            <p:nvPr/>
          </p:nvSpPr>
          <p:spPr>
            <a:xfrm>
              <a:off x="713525" y="16186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1" name="Google Shape;6951;p21"/>
            <p:cNvSpPr/>
            <p:nvPr/>
          </p:nvSpPr>
          <p:spPr>
            <a:xfrm>
              <a:off x="753300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2" name="Google Shape;6952;p21"/>
            <p:cNvSpPr/>
            <p:nvPr/>
          </p:nvSpPr>
          <p:spPr>
            <a:xfrm>
              <a:off x="7930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3" name="Google Shape;6953;p21"/>
            <p:cNvSpPr/>
            <p:nvPr/>
          </p:nvSpPr>
          <p:spPr>
            <a:xfrm>
              <a:off x="8328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4" name="Google Shape;6954;p21"/>
            <p:cNvSpPr/>
            <p:nvPr/>
          </p:nvSpPr>
          <p:spPr>
            <a:xfrm>
              <a:off x="8725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5" name="Google Shape;6955;p21"/>
            <p:cNvSpPr/>
            <p:nvPr/>
          </p:nvSpPr>
          <p:spPr>
            <a:xfrm>
              <a:off x="9123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6" name="Google Shape;6956;p21"/>
            <p:cNvSpPr/>
            <p:nvPr/>
          </p:nvSpPr>
          <p:spPr>
            <a:xfrm>
              <a:off x="71352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7" name="Google Shape;6957;p21"/>
            <p:cNvSpPr/>
            <p:nvPr/>
          </p:nvSpPr>
          <p:spPr>
            <a:xfrm>
              <a:off x="7533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8" name="Google Shape;6958;p21"/>
            <p:cNvSpPr/>
            <p:nvPr/>
          </p:nvSpPr>
          <p:spPr>
            <a:xfrm>
              <a:off x="793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9" name="Google Shape;6959;p21"/>
            <p:cNvSpPr/>
            <p:nvPr/>
          </p:nvSpPr>
          <p:spPr>
            <a:xfrm>
              <a:off x="832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0" name="Google Shape;6960;p21"/>
            <p:cNvSpPr/>
            <p:nvPr/>
          </p:nvSpPr>
          <p:spPr>
            <a:xfrm>
              <a:off x="8725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1" name="Google Shape;6961;p21"/>
            <p:cNvSpPr/>
            <p:nvPr/>
          </p:nvSpPr>
          <p:spPr>
            <a:xfrm>
              <a:off x="9123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2" name="Google Shape;6962;p21"/>
            <p:cNvSpPr/>
            <p:nvPr/>
          </p:nvSpPr>
          <p:spPr>
            <a:xfrm>
              <a:off x="952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3" name="Google Shape;6963;p21"/>
            <p:cNvSpPr/>
            <p:nvPr/>
          </p:nvSpPr>
          <p:spPr>
            <a:xfrm>
              <a:off x="991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4" name="Google Shape;6964;p21"/>
            <p:cNvSpPr/>
            <p:nvPr/>
          </p:nvSpPr>
          <p:spPr>
            <a:xfrm>
              <a:off x="103157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5" name="Google Shape;6965;p21"/>
            <p:cNvSpPr/>
            <p:nvPr/>
          </p:nvSpPr>
          <p:spPr>
            <a:xfrm>
              <a:off x="10713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6" name="Google Shape;6966;p21"/>
            <p:cNvSpPr/>
            <p:nvPr/>
          </p:nvSpPr>
          <p:spPr>
            <a:xfrm>
              <a:off x="12717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7" name="Google Shape;6967;p21"/>
            <p:cNvSpPr/>
            <p:nvPr/>
          </p:nvSpPr>
          <p:spPr>
            <a:xfrm>
              <a:off x="12717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8" name="Google Shape;6968;p21"/>
            <p:cNvSpPr/>
            <p:nvPr/>
          </p:nvSpPr>
          <p:spPr>
            <a:xfrm>
              <a:off x="12717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9" name="Google Shape;6969;p21"/>
            <p:cNvSpPr/>
            <p:nvPr/>
          </p:nvSpPr>
          <p:spPr>
            <a:xfrm>
              <a:off x="13115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0" name="Google Shape;6970;p21"/>
            <p:cNvSpPr/>
            <p:nvPr/>
          </p:nvSpPr>
          <p:spPr>
            <a:xfrm>
              <a:off x="12717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1" name="Google Shape;6971;p21"/>
            <p:cNvSpPr/>
            <p:nvPr/>
          </p:nvSpPr>
          <p:spPr>
            <a:xfrm>
              <a:off x="13115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2" name="Google Shape;6972;p21"/>
            <p:cNvSpPr/>
            <p:nvPr/>
          </p:nvSpPr>
          <p:spPr>
            <a:xfrm>
              <a:off x="12717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3" name="Google Shape;6973;p21"/>
            <p:cNvSpPr/>
            <p:nvPr/>
          </p:nvSpPr>
          <p:spPr>
            <a:xfrm>
              <a:off x="13115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4" name="Google Shape;6974;p21"/>
            <p:cNvSpPr/>
            <p:nvPr/>
          </p:nvSpPr>
          <p:spPr>
            <a:xfrm>
              <a:off x="12717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5" name="Google Shape;6975;p21"/>
            <p:cNvSpPr/>
            <p:nvPr/>
          </p:nvSpPr>
          <p:spPr>
            <a:xfrm>
              <a:off x="13115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6" name="Google Shape;6976;p21"/>
            <p:cNvSpPr/>
            <p:nvPr/>
          </p:nvSpPr>
          <p:spPr>
            <a:xfrm>
              <a:off x="13512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7" name="Google Shape;6977;p21"/>
            <p:cNvSpPr/>
            <p:nvPr/>
          </p:nvSpPr>
          <p:spPr>
            <a:xfrm>
              <a:off x="12717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8" name="Google Shape;6978;p21"/>
            <p:cNvSpPr/>
            <p:nvPr/>
          </p:nvSpPr>
          <p:spPr>
            <a:xfrm>
              <a:off x="13115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9" name="Google Shape;6979;p21"/>
            <p:cNvSpPr/>
            <p:nvPr/>
          </p:nvSpPr>
          <p:spPr>
            <a:xfrm>
              <a:off x="13512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0" name="Google Shape;6980;p21"/>
            <p:cNvSpPr/>
            <p:nvPr/>
          </p:nvSpPr>
          <p:spPr>
            <a:xfrm>
              <a:off x="12717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1" name="Google Shape;6981;p21"/>
            <p:cNvSpPr/>
            <p:nvPr/>
          </p:nvSpPr>
          <p:spPr>
            <a:xfrm>
              <a:off x="13115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2" name="Google Shape;6982;p21"/>
            <p:cNvSpPr/>
            <p:nvPr/>
          </p:nvSpPr>
          <p:spPr>
            <a:xfrm>
              <a:off x="13512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3" name="Google Shape;6983;p21"/>
            <p:cNvSpPr/>
            <p:nvPr/>
          </p:nvSpPr>
          <p:spPr>
            <a:xfrm>
              <a:off x="12717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4" name="Google Shape;6984;p21"/>
            <p:cNvSpPr/>
            <p:nvPr/>
          </p:nvSpPr>
          <p:spPr>
            <a:xfrm>
              <a:off x="13115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5" name="Google Shape;6985;p21"/>
            <p:cNvSpPr/>
            <p:nvPr/>
          </p:nvSpPr>
          <p:spPr>
            <a:xfrm>
              <a:off x="13512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6" name="Google Shape;6986;p21"/>
            <p:cNvSpPr/>
            <p:nvPr/>
          </p:nvSpPr>
          <p:spPr>
            <a:xfrm>
              <a:off x="12717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7" name="Google Shape;6987;p21"/>
            <p:cNvSpPr/>
            <p:nvPr/>
          </p:nvSpPr>
          <p:spPr>
            <a:xfrm>
              <a:off x="13115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8" name="Google Shape;6988;p21"/>
            <p:cNvSpPr/>
            <p:nvPr/>
          </p:nvSpPr>
          <p:spPr>
            <a:xfrm>
              <a:off x="13512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9" name="Google Shape;6989;p21"/>
            <p:cNvSpPr/>
            <p:nvPr/>
          </p:nvSpPr>
          <p:spPr>
            <a:xfrm>
              <a:off x="12717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0" name="Google Shape;6990;p21"/>
            <p:cNvSpPr/>
            <p:nvPr/>
          </p:nvSpPr>
          <p:spPr>
            <a:xfrm>
              <a:off x="13115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1" name="Google Shape;6991;p21"/>
            <p:cNvSpPr/>
            <p:nvPr/>
          </p:nvSpPr>
          <p:spPr>
            <a:xfrm>
              <a:off x="13512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2" name="Google Shape;6992;p21"/>
            <p:cNvSpPr/>
            <p:nvPr/>
          </p:nvSpPr>
          <p:spPr>
            <a:xfrm>
              <a:off x="12717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3" name="Google Shape;6993;p21"/>
            <p:cNvSpPr/>
            <p:nvPr/>
          </p:nvSpPr>
          <p:spPr>
            <a:xfrm>
              <a:off x="13115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4" name="Google Shape;6994;p21"/>
            <p:cNvSpPr/>
            <p:nvPr/>
          </p:nvSpPr>
          <p:spPr>
            <a:xfrm>
              <a:off x="12717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5" name="Google Shape;6995;p21"/>
            <p:cNvSpPr/>
            <p:nvPr/>
          </p:nvSpPr>
          <p:spPr>
            <a:xfrm>
              <a:off x="13115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6" name="Google Shape;6996;p21"/>
            <p:cNvSpPr/>
            <p:nvPr/>
          </p:nvSpPr>
          <p:spPr>
            <a:xfrm>
              <a:off x="12717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7" name="Google Shape;6997;p21"/>
            <p:cNvSpPr/>
            <p:nvPr/>
          </p:nvSpPr>
          <p:spPr>
            <a:xfrm>
              <a:off x="13115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8" name="Google Shape;6998;p21"/>
            <p:cNvSpPr/>
            <p:nvPr/>
          </p:nvSpPr>
          <p:spPr>
            <a:xfrm>
              <a:off x="12717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9" name="Google Shape;6999;p21"/>
            <p:cNvSpPr/>
            <p:nvPr/>
          </p:nvSpPr>
          <p:spPr>
            <a:xfrm>
              <a:off x="13115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0" name="Google Shape;7000;p21"/>
            <p:cNvSpPr/>
            <p:nvPr/>
          </p:nvSpPr>
          <p:spPr>
            <a:xfrm>
              <a:off x="12717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1" name="Google Shape;7001;p21"/>
            <p:cNvSpPr/>
            <p:nvPr/>
          </p:nvSpPr>
          <p:spPr>
            <a:xfrm>
              <a:off x="12717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02" name="Google Shape;7002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TITLE_ONLY_1_1">
    <p:spTree>
      <p:nvGrpSpPr>
        <p:cNvPr id="7003" name="Shape 7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4" name="Google Shape;7004;p22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05" name="Google Shape;7005;p22"/>
          <p:cNvSpPr/>
          <p:nvPr/>
        </p:nvSpPr>
        <p:spPr>
          <a:xfrm>
            <a:off x="701250" y="1236900"/>
            <a:ext cx="7741500" cy="390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06" name="Google Shape;7006;p22"/>
          <p:cNvGrpSpPr/>
          <p:nvPr/>
        </p:nvGrpSpPr>
        <p:grpSpPr>
          <a:xfrm>
            <a:off x="753099" y="1283617"/>
            <a:ext cx="349968" cy="2052568"/>
            <a:chOff x="1037125" y="2236325"/>
            <a:chExt cx="149100" cy="874475"/>
          </a:xfrm>
        </p:grpSpPr>
        <p:sp>
          <p:nvSpPr>
            <p:cNvPr id="7007" name="Google Shape;7007;p22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8" name="Google Shape;7008;p22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9" name="Google Shape;7009;p22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0" name="Google Shape;7010;p22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1" name="Google Shape;7011;p22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2" name="Google Shape;7012;p22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3" name="Google Shape;7013;p22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4" name="Google Shape;7014;p22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5" name="Google Shape;7015;p22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6" name="Google Shape;7016;p22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7" name="Google Shape;7017;p22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8" name="Google Shape;7018;p22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9" name="Google Shape;7019;p22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0" name="Google Shape;7020;p22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1" name="Google Shape;7021;p22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2" name="Google Shape;7022;p22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3" name="Google Shape;7023;p22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4" name="Google Shape;7024;p22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5" name="Google Shape;7025;p22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6" name="Google Shape;7026;p22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7" name="Google Shape;7027;p22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8" name="Google Shape;7028;p22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9" name="Google Shape;7029;p22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0" name="Google Shape;7030;p22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1" name="Google Shape;7031;p22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2" name="Google Shape;7032;p22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3" name="Google Shape;7033;p22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4" name="Google Shape;7034;p22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5" name="Google Shape;7035;p22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6" name="Google Shape;7036;p22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7" name="Google Shape;7037;p22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8" name="Google Shape;7038;p22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9" name="Google Shape;7039;p22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0" name="Google Shape;7040;p22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1" name="Google Shape;7041;p22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2" name="Google Shape;7042;p22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43" name="Google Shape;7043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TITLE_ONLY_1_1_1">
    <p:spTree>
      <p:nvGrpSpPr>
        <p:cNvPr id="7044" name="Shape 7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5" name="Google Shape;7045;p23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46" name="Google Shape;7046;p23"/>
          <p:cNvSpPr/>
          <p:nvPr/>
        </p:nvSpPr>
        <p:spPr>
          <a:xfrm>
            <a:off x="701250" y="1236900"/>
            <a:ext cx="7741500" cy="390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47" name="Google Shape;7047;p23"/>
          <p:cNvGrpSpPr/>
          <p:nvPr/>
        </p:nvGrpSpPr>
        <p:grpSpPr>
          <a:xfrm>
            <a:off x="8603299" y="1236892"/>
            <a:ext cx="349968" cy="2052568"/>
            <a:chOff x="1037125" y="2236325"/>
            <a:chExt cx="149100" cy="874475"/>
          </a:xfrm>
        </p:grpSpPr>
        <p:sp>
          <p:nvSpPr>
            <p:cNvPr id="7048" name="Google Shape;7048;p23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9" name="Google Shape;7049;p23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0" name="Google Shape;7050;p23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1" name="Google Shape;7051;p23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2" name="Google Shape;7052;p23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3" name="Google Shape;7053;p23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4" name="Google Shape;7054;p23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5" name="Google Shape;7055;p23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6" name="Google Shape;7056;p23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7" name="Google Shape;7057;p23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8" name="Google Shape;7058;p23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9" name="Google Shape;7059;p23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0" name="Google Shape;7060;p23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1" name="Google Shape;7061;p23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2" name="Google Shape;7062;p23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3" name="Google Shape;7063;p23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4" name="Google Shape;7064;p23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5" name="Google Shape;7065;p23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6" name="Google Shape;7066;p23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7" name="Google Shape;7067;p23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8" name="Google Shape;7068;p23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9" name="Google Shape;7069;p23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0" name="Google Shape;7070;p23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1" name="Google Shape;7071;p23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2" name="Google Shape;7072;p23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3" name="Google Shape;7073;p23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4" name="Google Shape;7074;p23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5" name="Google Shape;7075;p23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6" name="Google Shape;7076;p23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7" name="Google Shape;7077;p23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8" name="Google Shape;7078;p23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9" name="Google Shape;7079;p23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0" name="Google Shape;7080;p23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1" name="Google Shape;7081;p23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2" name="Google Shape;7082;p23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3" name="Google Shape;7083;p23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84" name="Google Shape;7084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">
  <p:cSld name="ONE_COLUMN_TEXT_2_2">
    <p:spTree>
      <p:nvGrpSpPr>
        <p:cNvPr id="7085" name="Shape 7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6" name="Google Shape;7086;p24"/>
          <p:cNvSpPr txBox="1"/>
          <p:nvPr>
            <p:ph type="title"/>
          </p:nvPr>
        </p:nvSpPr>
        <p:spPr>
          <a:xfrm>
            <a:off x="987275" y="1418607"/>
            <a:ext cx="196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087" name="Google Shape;7087;p24"/>
          <p:cNvSpPr txBox="1"/>
          <p:nvPr>
            <p:ph idx="2"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88" name="Google Shape;7088;p24"/>
          <p:cNvSpPr txBox="1"/>
          <p:nvPr>
            <p:ph idx="1" type="subTitle"/>
          </p:nvPr>
        </p:nvSpPr>
        <p:spPr>
          <a:xfrm>
            <a:off x="987275" y="2136807"/>
            <a:ext cx="1962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89" name="Google Shape;7089;p24"/>
          <p:cNvSpPr txBox="1"/>
          <p:nvPr>
            <p:ph idx="3" type="title"/>
          </p:nvPr>
        </p:nvSpPr>
        <p:spPr>
          <a:xfrm>
            <a:off x="3590850" y="1418607"/>
            <a:ext cx="196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090" name="Google Shape;7090;p24"/>
          <p:cNvSpPr txBox="1"/>
          <p:nvPr>
            <p:ph idx="4" type="subTitle"/>
          </p:nvPr>
        </p:nvSpPr>
        <p:spPr>
          <a:xfrm>
            <a:off x="3590850" y="2136807"/>
            <a:ext cx="1962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1" name="Google Shape;7091;p24"/>
          <p:cNvSpPr txBox="1"/>
          <p:nvPr>
            <p:ph idx="5" type="title"/>
          </p:nvPr>
        </p:nvSpPr>
        <p:spPr>
          <a:xfrm>
            <a:off x="6194425" y="1418607"/>
            <a:ext cx="196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092" name="Google Shape;7092;p24"/>
          <p:cNvSpPr txBox="1"/>
          <p:nvPr>
            <p:ph idx="6" type="subTitle"/>
          </p:nvPr>
        </p:nvSpPr>
        <p:spPr>
          <a:xfrm>
            <a:off x="6194425" y="2136807"/>
            <a:ext cx="1962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093" name="Google Shape;7093;p24"/>
          <p:cNvGrpSpPr/>
          <p:nvPr/>
        </p:nvGrpSpPr>
        <p:grpSpPr>
          <a:xfrm rot="1396384">
            <a:off x="-981862" y="-430891"/>
            <a:ext cx="1908331" cy="2002239"/>
            <a:chOff x="1978188" y="2669545"/>
            <a:chExt cx="1908398" cy="2002309"/>
          </a:xfrm>
        </p:grpSpPr>
        <p:sp>
          <p:nvSpPr>
            <p:cNvPr id="7094" name="Google Shape;7094;p24"/>
            <p:cNvSpPr/>
            <p:nvPr/>
          </p:nvSpPr>
          <p:spPr>
            <a:xfrm rot="-5400000">
              <a:off x="1995503" y="2780771"/>
              <a:ext cx="1891083" cy="1891083"/>
            </a:xfrm>
            <a:custGeom>
              <a:rect b="b" l="l" r="r" t="t"/>
              <a:pathLst>
                <a:path extrusionOk="0" h="55702" w="55702">
                  <a:moveTo>
                    <a:pt x="27851" y="210"/>
                  </a:moveTo>
                  <a:cubicBezTo>
                    <a:pt x="43093" y="210"/>
                    <a:pt x="55493" y="12609"/>
                    <a:pt x="55493" y="27851"/>
                  </a:cubicBezTo>
                  <a:cubicBezTo>
                    <a:pt x="55493" y="43093"/>
                    <a:pt x="43093" y="55493"/>
                    <a:pt x="27851" y="55493"/>
                  </a:cubicBezTo>
                  <a:cubicBezTo>
                    <a:pt x="12609" y="55493"/>
                    <a:pt x="210" y="43093"/>
                    <a:pt x="210" y="27851"/>
                  </a:cubicBezTo>
                  <a:cubicBezTo>
                    <a:pt x="210" y="12609"/>
                    <a:pt x="12609" y="210"/>
                    <a:pt x="27851" y="210"/>
                  </a:cubicBezTo>
                  <a:close/>
                  <a:moveTo>
                    <a:pt x="27851" y="1"/>
                  </a:moveTo>
                  <a:cubicBezTo>
                    <a:pt x="12494" y="1"/>
                    <a:pt x="0" y="12494"/>
                    <a:pt x="0" y="27851"/>
                  </a:cubicBezTo>
                  <a:cubicBezTo>
                    <a:pt x="0" y="43208"/>
                    <a:pt x="12494" y="55702"/>
                    <a:pt x="27851" y="55702"/>
                  </a:cubicBezTo>
                  <a:cubicBezTo>
                    <a:pt x="43208" y="55702"/>
                    <a:pt x="55702" y="43208"/>
                    <a:pt x="55702" y="27851"/>
                  </a:cubicBezTo>
                  <a:cubicBezTo>
                    <a:pt x="55702" y="12494"/>
                    <a:pt x="43208" y="1"/>
                    <a:pt x="278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5" name="Google Shape;7095;p24"/>
            <p:cNvSpPr/>
            <p:nvPr/>
          </p:nvSpPr>
          <p:spPr>
            <a:xfrm rot="-5400000">
              <a:off x="1931235" y="2716498"/>
              <a:ext cx="1737934" cy="1644029"/>
            </a:xfrm>
            <a:custGeom>
              <a:rect b="b" l="l" r="r" t="t"/>
              <a:pathLst>
                <a:path extrusionOk="0" h="48425" w="51191">
                  <a:moveTo>
                    <a:pt x="20064" y="1"/>
                  </a:moveTo>
                  <a:cubicBezTo>
                    <a:pt x="12798" y="1"/>
                    <a:pt x="5532" y="2766"/>
                    <a:pt x="0" y="8298"/>
                  </a:cubicBezTo>
                  <a:lnTo>
                    <a:pt x="889" y="9186"/>
                  </a:lnTo>
                  <a:cubicBezTo>
                    <a:pt x="6175" y="3899"/>
                    <a:pt x="13120" y="1256"/>
                    <a:pt x="20064" y="1256"/>
                  </a:cubicBezTo>
                  <a:cubicBezTo>
                    <a:pt x="27009" y="1256"/>
                    <a:pt x="33953" y="3899"/>
                    <a:pt x="39240" y="9186"/>
                  </a:cubicBezTo>
                  <a:cubicBezTo>
                    <a:pt x="49813" y="19759"/>
                    <a:pt x="49813" y="36964"/>
                    <a:pt x="39240" y="47537"/>
                  </a:cubicBezTo>
                  <a:lnTo>
                    <a:pt x="40128" y="48425"/>
                  </a:lnTo>
                  <a:cubicBezTo>
                    <a:pt x="51191" y="37361"/>
                    <a:pt x="51191" y="19360"/>
                    <a:pt x="40128" y="8298"/>
                  </a:cubicBezTo>
                  <a:cubicBezTo>
                    <a:pt x="34597" y="2766"/>
                    <a:pt x="27330" y="1"/>
                    <a:pt x="200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96" name="Google Shape;7096;p24"/>
          <p:cNvSpPr txBox="1"/>
          <p:nvPr>
            <p:ph idx="7" type="title"/>
          </p:nvPr>
        </p:nvSpPr>
        <p:spPr>
          <a:xfrm>
            <a:off x="987275" y="3282000"/>
            <a:ext cx="196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097" name="Google Shape;7097;p24"/>
          <p:cNvSpPr txBox="1"/>
          <p:nvPr>
            <p:ph idx="8" type="subTitle"/>
          </p:nvPr>
        </p:nvSpPr>
        <p:spPr>
          <a:xfrm>
            <a:off x="987275" y="4000200"/>
            <a:ext cx="1962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8" name="Google Shape;7098;p24"/>
          <p:cNvSpPr txBox="1"/>
          <p:nvPr>
            <p:ph idx="9" type="title"/>
          </p:nvPr>
        </p:nvSpPr>
        <p:spPr>
          <a:xfrm>
            <a:off x="3590850" y="3282000"/>
            <a:ext cx="196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099" name="Google Shape;7099;p24"/>
          <p:cNvSpPr txBox="1"/>
          <p:nvPr>
            <p:ph idx="13" type="subTitle"/>
          </p:nvPr>
        </p:nvSpPr>
        <p:spPr>
          <a:xfrm>
            <a:off x="3590850" y="4000200"/>
            <a:ext cx="1962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00" name="Google Shape;7100;p24"/>
          <p:cNvSpPr txBox="1"/>
          <p:nvPr>
            <p:ph idx="14" type="title"/>
          </p:nvPr>
        </p:nvSpPr>
        <p:spPr>
          <a:xfrm>
            <a:off x="6194425" y="3282000"/>
            <a:ext cx="196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101" name="Google Shape;7101;p24"/>
          <p:cNvSpPr txBox="1"/>
          <p:nvPr>
            <p:ph idx="15" type="subTitle"/>
          </p:nvPr>
        </p:nvSpPr>
        <p:spPr>
          <a:xfrm>
            <a:off x="6194425" y="4000200"/>
            <a:ext cx="1962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02" name="Google Shape;7102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1">
  <p:cSld name="ONE_COLUMN_TEXT_2_2_1">
    <p:spTree>
      <p:nvGrpSpPr>
        <p:cNvPr id="7103" name="Shape 7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4" name="Google Shape;7104;p25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05" name="Google Shape;7105;p25"/>
          <p:cNvSpPr txBox="1"/>
          <p:nvPr>
            <p:ph idx="2" type="title"/>
          </p:nvPr>
        </p:nvSpPr>
        <p:spPr>
          <a:xfrm>
            <a:off x="1436479" y="3252653"/>
            <a:ext cx="2327100" cy="6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106" name="Google Shape;7106;p25"/>
          <p:cNvSpPr txBox="1"/>
          <p:nvPr>
            <p:ph idx="1" type="subTitle"/>
          </p:nvPr>
        </p:nvSpPr>
        <p:spPr>
          <a:xfrm>
            <a:off x="1436474" y="3963677"/>
            <a:ext cx="23271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07" name="Google Shape;7107;p25"/>
          <p:cNvSpPr txBox="1"/>
          <p:nvPr>
            <p:ph idx="3" type="title"/>
          </p:nvPr>
        </p:nvSpPr>
        <p:spPr>
          <a:xfrm>
            <a:off x="5380437" y="3252653"/>
            <a:ext cx="2327100" cy="6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108" name="Google Shape;7108;p25"/>
          <p:cNvSpPr txBox="1"/>
          <p:nvPr>
            <p:ph idx="4" type="subTitle"/>
          </p:nvPr>
        </p:nvSpPr>
        <p:spPr>
          <a:xfrm>
            <a:off x="5380433" y="3963677"/>
            <a:ext cx="23271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109" name="Google Shape;7109;p25"/>
          <p:cNvGrpSpPr/>
          <p:nvPr/>
        </p:nvGrpSpPr>
        <p:grpSpPr>
          <a:xfrm>
            <a:off x="412974" y="675717"/>
            <a:ext cx="349968" cy="2052568"/>
            <a:chOff x="1037125" y="2236325"/>
            <a:chExt cx="149100" cy="874475"/>
          </a:xfrm>
        </p:grpSpPr>
        <p:sp>
          <p:nvSpPr>
            <p:cNvPr id="7110" name="Google Shape;7110;p25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1" name="Google Shape;7111;p25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2" name="Google Shape;7112;p25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3" name="Google Shape;7113;p25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4" name="Google Shape;7114;p25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5" name="Google Shape;7115;p25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6" name="Google Shape;7116;p25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7" name="Google Shape;7117;p25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8" name="Google Shape;7118;p25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9" name="Google Shape;7119;p25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0" name="Google Shape;7120;p25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1" name="Google Shape;7121;p25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2" name="Google Shape;7122;p25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3" name="Google Shape;7123;p25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4" name="Google Shape;7124;p25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5" name="Google Shape;7125;p25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6" name="Google Shape;7126;p25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7" name="Google Shape;7127;p25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8" name="Google Shape;7128;p25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9" name="Google Shape;7129;p25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0" name="Google Shape;7130;p25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1" name="Google Shape;7131;p25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2" name="Google Shape;7132;p25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3" name="Google Shape;7133;p25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4" name="Google Shape;7134;p25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5" name="Google Shape;7135;p25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6" name="Google Shape;7136;p25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7" name="Google Shape;7137;p25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8" name="Google Shape;7138;p25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9" name="Google Shape;7139;p25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0" name="Google Shape;7140;p25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1" name="Google Shape;7141;p25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2" name="Google Shape;7142;p25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3" name="Google Shape;7143;p25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4" name="Google Shape;7144;p25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5" name="Google Shape;7145;p25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46" name="Google Shape;7146;p25"/>
          <p:cNvSpPr/>
          <p:nvPr/>
        </p:nvSpPr>
        <p:spPr>
          <a:xfrm>
            <a:off x="-244675" y="3963664"/>
            <a:ext cx="895831" cy="775779"/>
          </a:xfrm>
          <a:custGeom>
            <a:rect b="b" l="l" r="r" t="t"/>
            <a:pathLst>
              <a:path extrusionOk="0" h="18546" w="21416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7" name="Google Shape;7147;p25"/>
          <p:cNvSpPr/>
          <p:nvPr/>
        </p:nvSpPr>
        <p:spPr>
          <a:xfrm>
            <a:off x="64722" y="2844366"/>
            <a:ext cx="277040" cy="252486"/>
          </a:xfrm>
          <a:custGeom>
            <a:rect b="b" l="l" r="r" t="t"/>
            <a:pathLst>
              <a:path extrusionOk="0" h="6036" w="6623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8" name="Google Shape;7148;p25"/>
          <p:cNvSpPr/>
          <p:nvPr/>
        </p:nvSpPr>
        <p:spPr>
          <a:xfrm rot="-5400000">
            <a:off x="8437842" y="3837115"/>
            <a:ext cx="445241" cy="385621"/>
          </a:xfrm>
          <a:custGeom>
            <a:rect b="b" l="l" r="r" t="t"/>
            <a:pathLst>
              <a:path extrusionOk="0" h="8693" w="10037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9" name="Google Shape;7149;p25"/>
          <p:cNvSpPr/>
          <p:nvPr/>
        </p:nvSpPr>
        <p:spPr>
          <a:xfrm rot="-5400000">
            <a:off x="8257050" y="3215613"/>
            <a:ext cx="1247936" cy="1094228"/>
          </a:xfrm>
          <a:custGeom>
            <a:rect b="b" l="l" r="r" t="t"/>
            <a:pathLst>
              <a:path extrusionOk="0" h="24667" w="28132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50" name="Google Shape;7150;p25"/>
          <p:cNvGrpSpPr/>
          <p:nvPr/>
        </p:nvGrpSpPr>
        <p:grpSpPr>
          <a:xfrm>
            <a:off x="8550205" y="438448"/>
            <a:ext cx="1136960" cy="1115243"/>
            <a:chOff x="5930025" y="3771375"/>
            <a:chExt cx="668800" cy="656025"/>
          </a:xfrm>
        </p:grpSpPr>
        <p:sp>
          <p:nvSpPr>
            <p:cNvPr id="7151" name="Google Shape;7151;p25"/>
            <p:cNvSpPr/>
            <p:nvPr/>
          </p:nvSpPr>
          <p:spPr>
            <a:xfrm>
              <a:off x="6046675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2" name="Google Shape;7152;p25"/>
            <p:cNvSpPr/>
            <p:nvPr/>
          </p:nvSpPr>
          <p:spPr>
            <a:xfrm>
              <a:off x="6067350" y="43317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3" name="Google Shape;7153;p25"/>
            <p:cNvSpPr/>
            <p:nvPr/>
          </p:nvSpPr>
          <p:spPr>
            <a:xfrm>
              <a:off x="6093325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4" name="Google Shape;7154;p25"/>
            <p:cNvSpPr/>
            <p:nvPr/>
          </p:nvSpPr>
          <p:spPr>
            <a:xfrm>
              <a:off x="61166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5" name="Google Shape;7155;p25"/>
            <p:cNvSpPr/>
            <p:nvPr/>
          </p:nvSpPr>
          <p:spPr>
            <a:xfrm>
              <a:off x="6139975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6" name="Google Shape;7156;p25"/>
            <p:cNvSpPr/>
            <p:nvPr/>
          </p:nvSpPr>
          <p:spPr>
            <a:xfrm>
              <a:off x="6160650" y="43317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7" name="Google Shape;7157;p25"/>
            <p:cNvSpPr/>
            <p:nvPr/>
          </p:nvSpPr>
          <p:spPr>
            <a:xfrm>
              <a:off x="6186625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8" name="Google Shape;7158;p25"/>
            <p:cNvSpPr/>
            <p:nvPr/>
          </p:nvSpPr>
          <p:spPr>
            <a:xfrm>
              <a:off x="62099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9" name="Google Shape;7159;p25"/>
            <p:cNvSpPr/>
            <p:nvPr/>
          </p:nvSpPr>
          <p:spPr>
            <a:xfrm>
              <a:off x="6233275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0" name="Google Shape;7160;p25"/>
            <p:cNvSpPr/>
            <p:nvPr/>
          </p:nvSpPr>
          <p:spPr>
            <a:xfrm>
              <a:off x="625660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1" name="Google Shape;7161;p25"/>
            <p:cNvSpPr/>
            <p:nvPr/>
          </p:nvSpPr>
          <p:spPr>
            <a:xfrm>
              <a:off x="62799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2" name="Google Shape;7162;p25"/>
            <p:cNvSpPr/>
            <p:nvPr/>
          </p:nvSpPr>
          <p:spPr>
            <a:xfrm>
              <a:off x="63032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3" name="Google Shape;7163;p25"/>
            <p:cNvSpPr/>
            <p:nvPr/>
          </p:nvSpPr>
          <p:spPr>
            <a:xfrm>
              <a:off x="6323950" y="433170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4" name="Google Shape;7164;p25"/>
            <p:cNvSpPr/>
            <p:nvPr/>
          </p:nvSpPr>
          <p:spPr>
            <a:xfrm>
              <a:off x="634990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5" name="Google Shape;7165;p25"/>
            <p:cNvSpPr/>
            <p:nvPr/>
          </p:nvSpPr>
          <p:spPr>
            <a:xfrm>
              <a:off x="63732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6" name="Google Shape;7166;p25"/>
            <p:cNvSpPr/>
            <p:nvPr/>
          </p:nvSpPr>
          <p:spPr>
            <a:xfrm>
              <a:off x="6396600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7" name="Google Shape;7167;p25"/>
            <p:cNvSpPr/>
            <p:nvPr/>
          </p:nvSpPr>
          <p:spPr>
            <a:xfrm>
              <a:off x="641990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8" name="Google Shape;7168;p25"/>
            <p:cNvSpPr/>
            <p:nvPr/>
          </p:nvSpPr>
          <p:spPr>
            <a:xfrm>
              <a:off x="6443250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9" name="Google Shape;7169;p25"/>
            <p:cNvSpPr/>
            <p:nvPr/>
          </p:nvSpPr>
          <p:spPr>
            <a:xfrm>
              <a:off x="64665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0" name="Google Shape;7170;p25"/>
            <p:cNvSpPr/>
            <p:nvPr/>
          </p:nvSpPr>
          <p:spPr>
            <a:xfrm>
              <a:off x="602332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1" name="Google Shape;7171;p25"/>
            <p:cNvSpPr/>
            <p:nvPr/>
          </p:nvSpPr>
          <p:spPr>
            <a:xfrm>
              <a:off x="604667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2" name="Google Shape;7172;p25"/>
            <p:cNvSpPr/>
            <p:nvPr/>
          </p:nvSpPr>
          <p:spPr>
            <a:xfrm>
              <a:off x="6067350" y="43117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3" name="Google Shape;7173;p25"/>
            <p:cNvSpPr/>
            <p:nvPr/>
          </p:nvSpPr>
          <p:spPr>
            <a:xfrm>
              <a:off x="609332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4" name="Google Shape;7174;p25"/>
            <p:cNvSpPr/>
            <p:nvPr/>
          </p:nvSpPr>
          <p:spPr>
            <a:xfrm>
              <a:off x="61166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5" name="Google Shape;7175;p25"/>
            <p:cNvSpPr/>
            <p:nvPr/>
          </p:nvSpPr>
          <p:spPr>
            <a:xfrm>
              <a:off x="613997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6" name="Google Shape;7176;p25"/>
            <p:cNvSpPr/>
            <p:nvPr/>
          </p:nvSpPr>
          <p:spPr>
            <a:xfrm>
              <a:off x="6160650" y="43117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7" name="Google Shape;7177;p25"/>
            <p:cNvSpPr/>
            <p:nvPr/>
          </p:nvSpPr>
          <p:spPr>
            <a:xfrm>
              <a:off x="618662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8" name="Google Shape;7178;p25"/>
            <p:cNvSpPr/>
            <p:nvPr/>
          </p:nvSpPr>
          <p:spPr>
            <a:xfrm>
              <a:off x="6067350" y="435172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9" name="Google Shape;7179;p25"/>
            <p:cNvSpPr/>
            <p:nvPr/>
          </p:nvSpPr>
          <p:spPr>
            <a:xfrm>
              <a:off x="6093325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0" name="Google Shape;7180;p25"/>
            <p:cNvSpPr/>
            <p:nvPr/>
          </p:nvSpPr>
          <p:spPr>
            <a:xfrm>
              <a:off x="611665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1" name="Google Shape;7181;p25"/>
            <p:cNvSpPr/>
            <p:nvPr/>
          </p:nvSpPr>
          <p:spPr>
            <a:xfrm>
              <a:off x="6139975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2" name="Google Shape;7182;p25"/>
            <p:cNvSpPr/>
            <p:nvPr/>
          </p:nvSpPr>
          <p:spPr>
            <a:xfrm>
              <a:off x="6160650" y="435172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3" name="Google Shape;7183;p25"/>
            <p:cNvSpPr/>
            <p:nvPr/>
          </p:nvSpPr>
          <p:spPr>
            <a:xfrm>
              <a:off x="6186625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4" name="Google Shape;7184;p25"/>
            <p:cNvSpPr/>
            <p:nvPr/>
          </p:nvSpPr>
          <p:spPr>
            <a:xfrm>
              <a:off x="620995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5" name="Google Shape;7185;p25"/>
            <p:cNvSpPr/>
            <p:nvPr/>
          </p:nvSpPr>
          <p:spPr>
            <a:xfrm>
              <a:off x="6233275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39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6" name="Google Shape;7186;p25"/>
            <p:cNvSpPr/>
            <p:nvPr/>
          </p:nvSpPr>
          <p:spPr>
            <a:xfrm>
              <a:off x="625660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7" name="Google Shape;7187;p25"/>
            <p:cNvSpPr/>
            <p:nvPr/>
          </p:nvSpPr>
          <p:spPr>
            <a:xfrm>
              <a:off x="627995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8" name="Google Shape;7188;p25"/>
            <p:cNvSpPr/>
            <p:nvPr/>
          </p:nvSpPr>
          <p:spPr>
            <a:xfrm>
              <a:off x="630325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9" name="Google Shape;7189;p25"/>
            <p:cNvSpPr/>
            <p:nvPr/>
          </p:nvSpPr>
          <p:spPr>
            <a:xfrm>
              <a:off x="6323950" y="435172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0" name="Google Shape;7190;p25"/>
            <p:cNvSpPr/>
            <p:nvPr/>
          </p:nvSpPr>
          <p:spPr>
            <a:xfrm>
              <a:off x="634990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39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1" name="Google Shape;7191;p25"/>
            <p:cNvSpPr/>
            <p:nvPr/>
          </p:nvSpPr>
          <p:spPr>
            <a:xfrm>
              <a:off x="637325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2" name="Google Shape;7192;p25"/>
            <p:cNvSpPr/>
            <p:nvPr/>
          </p:nvSpPr>
          <p:spPr>
            <a:xfrm>
              <a:off x="6396600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3" name="Google Shape;7193;p25"/>
            <p:cNvSpPr/>
            <p:nvPr/>
          </p:nvSpPr>
          <p:spPr>
            <a:xfrm>
              <a:off x="641990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4" name="Google Shape;7194;p25"/>
            <p:cNvSpPr/>
            <p:nvPr/>
          </p:nvSpPr>
          <p:spPr>
            <a:xfrm>
              <a:off x="6443250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5" name="Google Shape;7195;p25"/>
            <p:cNvSpPr/>
            <p:nvPr/>
          </p:nvSpPr>
          <p:spPr>
            <a:xfrm>
              <a:off x="62099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6" name="Google Shape;7196;p25"/>
            <p:cNvSpPr/>
            <p:nvPr/>
          </p:nvSpPr>
          <p:spPr>
            <a:xfrm>
              <a:off x="623327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7" name="Google Shape;7197;p25"/>
            <p:cNvSpPr/>
            <p:nvPr/>
          </p:nvSpPr>
          <p:spPr>
            <a:xfrm>
              <a:off x="625660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8" name="Google Shape;7198;p25"/>
            <p:cNvSpPr/>
            <p:nvPr/>
          </p:nvSpPr>
          <p:spPr>
            <a:xfrm>
              <a:off x="62799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9" name="Google Shape;7199;p25"/>
            <p:cNvSpPr/>
            <p:nvPr/>
          </p:nvSpPr>
          <p:spPr>
            <a:xfrm>
              <a:off x="63032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0" name="Google Shape;7200;p25"/>
            <p:cNvSpPr/>
            <p:nvPr/>
          </p:nvSpPr>
          <p:spPr>
            <a:xfrm>
              <a:off x="6323950" y="431170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1" name="Google Shape;7201;p25"/>
            <p:cNvSpPr/>
            <p:nvPr/>
          </p:nvSpPr>
          <p:spPr>
            <a:xfrm>
              <a:off x="634990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2" name="Google Shape;7202;p25"/>
            <p:cNvSpPr/>
            <p:nvPr/>
          </p:nvSpPr>
          <p:spPr>
            <a:xfrm>
              <a:off x="63732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3" name="Google Shape;7203;p25"/>
            <p:cNvSpPr/>
            <p:nvPr/>
          </p:nvSpPr>
          <p:spPr>
            <a:xfrm>
              <a:off x="6396600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4" name="Google Shape;7204;p25"/>
            <p:cNvSpPr/>
            <p:nvPr/>
          </p:nvSpPr>
          <p:spPr>
            <a:xfrm>
              <a:off x="641990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5" name="Google Shape;7205;p25"/>
            <p:cNvSpPr/>
            <p:nvPr/>
          </p:nvSpPr>
          <p:spPr>
            <a:xfrm>
              <a:off x="6443250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6" name="Google Shape;7206;p25"/>
            <p:cNvSpPr/>
            <p:nvPr/>
          </p:nvSpPr>
          <p:spPr>
            <a:xfrm>
              <a:off x="64665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7" name="Google Shape;7207;p25"/>
            <p:cNvSpPr/>
            <p:nvPr/>
          </p:nvSpPr>
          <p:spPr>
            <a:xfrm>
              <a:off x="6487275" y="43117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8" name="Google Shape;7208;p25"/>
            <p:cNvSpPr/>
            <p:nvPr/>
          </p:nvSpPr>
          <p:spPr>
            <a:xfrm>
              <a:off x="5999975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9" name="Google Shape;7209;p25"/>
            <p:cNvSpPr/>
            <p:nvPr/>
          </p:nvSpPr>
          <p:spPr>
            <a:xfrm>
              <a:off x="602332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0" name="Google Shape;7210;p25"/>
            <p:cNvSpPr/>
            <p:nvPr/>
          </p:nvSpPr>
          <p:spPr>
            <a:xfrm>
              <a:off x="604667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1" name="Google Shape;7211;p25"/>
            <p:cNvSpPr/>
            <p:nvPr/>
          </p:nvSpPr>
          <p:spPr>
            <a:xfrm>
              <a:off x="6067350" y="429167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2" name="Google Shape;7212;p25"/>
            <p:cNvSpPr/>
            <p:nvPr/>
          </p:nvSpPr>
          <p:spPr>
            <a:xfrm>
              <a:off x="609332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3" name="Google Shape;7213;p25"/>
            <p:cNvSpPr/>
            <p:nvPr/>
          </p:nvSpPr>
          <p:spPr>
            <a:xfrm>
              <a:off x="61166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4" name="Google Shape;7214;p25"/>
            <p:cNvSpPr/>
            <p:nvPr/>
          </p:nvSpPr>
          <p:spPr>
            <a:xfrm>
              <a:off x="613997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5" name="Google Shape;7215;p25"/>
            <p:cNvSpPr/>
            <p:nvPr/>
          </p:nvSpPr>
          <p:spPr>
            <a:xfrm>
              <a:off x="6160650" y="429167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6" name="Google Shape;7216;p25"/>
            <p:cNvSpPr/>
            <p:nvPr/>
          </p:nvSpPr>
          <p:spPr>
            <a:xfrm>
              <a:off x="618662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7" name="Google Shape;7217;p25"/>
            <p:cNvSpPr/>
            <p:nvPr/>
          </p:nvSpPr>
          <p:spPr>
            <a:xfrm>
              <a:off x="62099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8" name="Google Shape;7218;p25"/>
            <p:cNvSpPr/>
            <p:nvPr/>
          </p:nvSpPr>
          <p:spPr>
            <a:xfrm>
              <a:off x="623327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9" name="Google Shape;7219;p25"/>
            <p:cNvSpPr/>
            <p:nvPr/>
          </p:nvSpPr>
          <p:spPr>
            <a:xfrm>
              <a:off x="625660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0" name="Google Shape;7220;p25"/>
            <p:cNvSpPr/>
            <p:nvPr/>
          </p:nvSpPr>
          <p:spPr>
            <a:xfrm>
              <a:off x="62799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1" name="Google Shape;7221;p25"/>
            <p:cNvSpPr/>
            <p:nvPr/>
          </p:nvSpPr>
          <p:spPr>
            <a:xfrm>
              <a:off x="63032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2" name="Google Shape;7222;p25"/>
            <p:cNvSpPr/>
            <p:nvPr/>
          </p:nvSpPr>
          <p:spPr>
            <a:xfrm>
              <a:off x="6323950" y="429167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3" name="Google Shape;7223;p25"/>
            <p:cNvSpPr/>
            <p:nvPr/>
          </p:nvSpPr>
          <p:spPr>
            <a:xfrm>
              <a:off x="634990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4" name="Google Shape;7224;p25"/>
            <p:cNvSpPr/>
            <p:nvPr/>
          </p:nvSpPr>
          <p:spPr>
            <a:xfrm>
              <a:off x="63732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5" name="Google Shape;7225;p25"/>
            <p:cNvSpPr/>
            <p:nvPr/>
          </p:nvSpPr>
          <p:spPr>
            <a:xfrm>
              <a:off x="6396600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6" name="Google Shape;7226;p25"/>
            <p:cNvSpPr/>
            <p:nvPr/>
          </p:nvSpPr>
          <p:spPr>
            <a:xfrm>
              <a:off x="641990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7" name="Google Shape;7227;p25"/>
            <p:cNvSpPr/>
            <p:nvPr/>
          </p:nvSpPr>
          <p:spPr>
            <a:xfrm>
              <a:off x="6443250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8" name="Google Shape;7228;p25"/>
            <p:cNvSpPr/>
            <p:nvPr/>
          </p:nvSpPr>
          <p:spPr>
            <a:xfrm>
              <a:off x="64665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9" name="Google Shape;7229;p25"/>
            <p:cNvSpPr/>
            <p:nvPr/>
          </p:nvSpPr>
          <p:spPr>
            <a:xfrm>
              <a:off x="6487275" y="429167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0" name="Google Shape;7230;p25"/>
            <p:cNvSpPr/>
            <p:nvPr/>
          </p:nvSpPr>
          <p:spPr>
            <a:xfrm>
              <a:off x="6513250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1" name="Google Shape;7231;p25"/>
            <p:cNvSpPr/>
            <p:nvPr/>
          </p:nvSpPr>
          <p:spPr>
            <a:xfrm>
              <a:off x="5999975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2" name="Google Shape;7232;p25"/>
            <p:cNvSpPr/>
            <p:nvPr/>
          </p:nvSpPr>
          <p:spPr>
            <a:xfrm>
              <a:off x="602332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3" name="Google Shape;7233;p25"/>
            <p:cNvSpPr/>
            <p:nvPr/>
          </p:nvSpPr>
          <p:spPr>
            <a:xfrm>
              <a:off x="604667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4" name="Google Shape;7234;p25"/>
            <p:cNvSpPr/>
            <p:nvPr/>
          </p:nvSpPr>
          <p:spPr>
            <a:xfrm>
              <a:off x="6067350" y="427167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5" name="Google Shape;7235;p25"/>
            <p:cNvSpPr/>
            <p:nvPr/>
          </p:nvSpPr>
          <p:spPr>
            <a:xfrm>
              <a:off x="609332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6" name="Google Shape;7236;p25"/>
            <p:cNvSpPr/>
            <p:nvPr/>
          </p:nvSpPr>
          <p:spPr>
            <a:xfrm>
              <a:off x="61166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7" name="Google Shape;7237;p25"/>
            <p:cNvSpPr/>
            <p:nvPr/>
          </p:nvSpPr>
          <p:spPr>
            <a:xfrm>
              <a:off x="613997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8" name="Google Shape;7238;p25"/>
            <p:cNvSpPr/>
            <p:nvPr/>
          </p:nvSpPr>
          <p:spPr>
            <a:xfrm>
              <a:off x="6160650" y="427167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9" name="Google Shape;7239;p25"/>
            <p:cNvSpPr/>
            <p:nvPr/>
          </p:nvSpPr>
          <p:spPr>
            <a:xfrm>
              <a:off x="618662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0" name="Google Shape;7240;p25"/>
            <p:cNvSpPr/>
            <p:nvPr/>
          </p:nvSpPr>
          <p:spPr>
            <a:xfrm>
              <a:off x="62099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1" name="Google Shape;7241;p25"/>
            <p:cNvSpPr/>
            <p:nvPr/>
          </p:nvSpPr>
          <p:spPr>
            <a:xfrm>
              <a:off x="623327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2" name="Google Shape;7242;p25"/>
            <p:cNvSpPr/>
            <p:nvPr/>
          </p:nvSpPr>
          <p:spPr>
            <a:xfrm>
              <a:off x="625660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3" name="Google Shape;7243;p25"/>
            <p:cNvSpPr/>
            <p:nvPr/>
          </p:nvSpPr>
          <p:spPr>
            <a:xfrm>
              <a:off x="62799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4" name="Google Shape;7244;p25"/>
            <p:cNvSpPr/>
            <p:nvPr/>
          </p:nvSpPr>
          <p:spPr>
            <a:xfrm>
              <a:off x="63032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5" name="Google Shape;7245;p25"/>
            <p:cNvSpPr/>
            <p:nvPr/>
          </p:nvSpPr>
          <p:spPr>
            <a:xfrm>
              <a:off x="6323950" y="427167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6" name="Google Shape;7246;p25"/>
            <p:cNvSpPr/>
            <p:nvPr/>
          </p:nvSpPr>
          <p:spPr>
            <a:xfrm>
              <a:off x="634990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7" name="Google Shape;7247;p25"/>
            <p:cNvSpPr/>
            <p:nvPr/>
          </p:nvSpPr>
          <p:spPr>
            <a:xfrm>
              <a:off x="63732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8" name="Google Shape;7248;p25"/>
            <p:cNvSpPr/>
            <p:nvPr/>
          </p:nvSpPr>
          <p:spPr>
            <a:xfrm>
              <a:off x="6396600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9" name="Google Shape;7249;p25"/>
            <p:cNvSpPr/>
            <p:nvPr/>
          </p:nvSpPr>
          <p:spPr>
            <a:xfrm>
              <a:off x="641990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0" name="Google Shape;7250;p25"/>
            <p:cNvSpPr/>
            <p:nvPr/>
          </p:nvSpPr>
          <p:spPr>
            <a:xfrm>
              <a:off x="6443250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1" name="Google Shape;7251;p25"/>
            <p:cNvSpPr/>
            <p:nvPr/>
          </p:nvSpPr>
          <p:spPr>
            <a:xfrm>
              <a:off x="64665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2" name="Google Shape;7252;p25"/>
            <p:cNvSpPr/>
            <p:nvPr/>
          </p:nvSpPr>
          <p:spPr>
            <a:xfrm>
              <a:off x="6487275" y="427167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3" name="Google Shape;7253;p25"/>
            <p:cNvSpPr/>
            <p:nvPr/>
          </p:nvSpPr>
          <p:spPr>
            <a:xfrm>
              <a:off x="6513250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4" name="Google Shape;7254;p25"/>
            <p:cNvSpPr/>
            <p:nvPr/>
          </p:nvSpPr>
          <p:spPr>
            <a:xfrm>
              <a:off x="597667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5" name="Google Shape;7255;p25"/>
            <p:cNvSpPr/>
            <p:nvPr/>
          </p:nvSpPr>
          <p:spPr>
            <a:xfrm>
              <a:off x="5999975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6" name="Google Shape;7256;p25"/>
            <p:cNvSpPr/>
            <p:nvPr/>
          </p:nvSpPr>
          <p:spPr>
            <a:xfrm>
              <a:off x="602332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7" name="Google Shape;7257;p25"/>
            <p:cNvSpPr/>
            <p:nvPr/>
          </p:nvSpPr>
          <p:spPr>
            <a:xfrm>
              <a:off x="604667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8" name="Google Shape;7258;p25"/>
            <p:cNvSpPr/>
            <p:nvPr/>
          </p:nvSpPr>
          <p:spPr>
            <a:xfrm>
              <a:off x="6067350" y="425167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9" name="Google Shape;7259;p25"/>
            <p:cNvSpPr/>
            <p:nvPr/>
          </p:nvSpPr>
          <p:spPr>
            <a:xfrm>
              <a:off x="609332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0" name="Google Shape;7260;p25"/>
            <p:cNvSpPr/>
            <p:nvPr/>
          </p:nvSpPr>
          <p:spPr>
            <a:xfrm>
              <a:off x="61166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1" name="Google Shape;7261;p25"/>
            <p:cNvSpPr/>
            <p:nvPr/>
          </p:nvSpPr>
          <p:spPr>
            <a:xfrm>
              <a:off x="613997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2" name="Google Shape;7262;p25"/>
            <p:cNvSpPr/>
            <p:nvPr/>
          </p:nvSpPr>
          <p:spPr>
            <a:xfrm>
              <a:off x="6160650" y="425167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3" name="Google Shape;7263;p25"/>
            <p:cNvSpPr/>
            <p:nvPr/>
          </p:nvSpPr>
          <p:spPr>
            <a:xfrm>
              <a:off x="618662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4" name="Google Shape;7264;p25"/>
            <p:cNvSpPr/>
            <p:nvPr/>
          </p:nvSpPr>
          <p:spPr>
            <a:xfrm>
              <a:off x="62099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5" name="Google Shape;7265;p25"/>
            <p:cNvSpPr/>
            <p:nvPr/>
          </p:nvSpPr>
          <p:spPr>
            <a:xfrm>
              <a:off x="623327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6" name="Google Shape;7266;p25"/>
            <p:cNvSpPr/>
            <p:nvPr/>
          </p:nvSpPr>
          <p:spPr>
            <a:xfrm>
              <a:off x="625660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7" name="Google Shape;7267;p25"/>
            <p:cNvSpPr/>
            <p:nvPr/>
          </p:nvSpPr>
          <p:spPr>
            <a:xfrm>
              <a:off x="62799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8" name="Google Shape;7268;p25"/>
            <p:cNvSpPr/>
            <p:nvPr/>
          </p:nvSpPr>
          <p:spPr>
            <a:xfrm>
              <a:off x="63032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9" name="Google Shape;7269;p25"/>
            <p:cNvSpPr/>
            <p:nvPr/>
          </p:nvSpPr>
          <p:spPr>
            <a:xfrm>
              <a:off x="6323950" y="425167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0" name="Google Shape;7270;p25"/>
            <p:cNvSpPr/>
            <p:nvPr/>
          </p:nvSpPr>
          <p:spPr>
            <a:xfrm>
              <a:off x="634990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1" name="Google Shape;7271;p25"/>
            <p:cNvSpPr/>
            <p:nvPr/>
          </p:nvSpPr>
          <p:spPr>
            <a:xfrm>
              <a:off x="63732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2" name="Google Shape;7272;p25"/>
            <p:cNvSpPr/>
            <p:nvPr/>
          </p:nvSpPr>
          <p:spPr>
            <a:xfrm>
              <a:off x="6396600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3" name="Google Shape;7273;p25"/>
            <p:cNvSpPr/>
            <p:nvPr/>
          </p:nvSpPr>
          <p:spPr>
            <a:xfrm>
              <a:off x="641990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4" name="Google Shape;7274;p25"/>
            <p:cNvSpPr/>
            <p:nvPr/>
          </p:nvSpPr>
          <p:spPr>
            <a:xfrm>
              <a:off x="6443250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5" name="Google Shape;7275;p25"/>
            <p:cNvSpPr/>
            <p:nvPr/>
          </p:nvSpPr>
          <p:spPr>
            <a:xfrm>
              <a:off x="64665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6" name="Google Shape;7276;p25"/>
            <p:cNvSpPr/>
            <p:nvPr/>
          </p:nvSpPr>
          <p:spPr>
            <a:xfrm>
              <a:off x="6487275" y="425167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7" name="Google Shape;7277;p25"/>
            <p:cNvSpPr/>
            <p:nvPr/>
          </p:nvSpPr>
          <p:spPr>
            <a:xfrm>
              <a:off x="6513250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8" name="Google Shape;7278;p25"/>
            <p:cNvSpPr/>
            <p:nvPr/>
          </p:nvSpPr>
          <p:spPr>
            <a:xfrm>
              <a:off x="597667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9" name="Google Shape;7279;p25"/>
            <p:cNvSpPr/>
            <p:nvPr/>
          </p:nvSpPr>
          <p:spPr>
            <a:xfrm>
              <a:off x="5999975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0" name="Google Shape;7280;p25"/>
            <p:cNvSpPr/>
            <p:nvPr/>
          </p:nvSpPr>
          <p:spPr>
            <a:xfrm>
              <a:off x="602332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1" name="Google Shape;7281;p25"/>
            <p:cNvSpPr/>
            <p:nvPr/>
          </p:nvSpPr>
          <p:spPr>
            <a:xfrm>
              <a:off x="604667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2" name="Google Shape;7282;p25"/>
            <p:cNvSpPr/>
            <p:nvPr/>
          </p:nvSpPr>
          <p:spPr>
            <a:xfrm>
              <a:off x="6067350" y="42316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3" name="Google Shape;7283;p25"/>
            <p:cNvSpPr/>
            <p:nvPr/>
          </p:nvSpPr>
          <p:spPr>
            <a:xfrm>
              <a:off x="609332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4" name="Google Shape;7284;p25"/>
            <p:cNvSpPr/>
            <p:nvPr/>
          </p:nvSpPr>
          <p:spPr>
            <a:xfrm>
              <a:off x="61166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5" name="Google Shape;7285;p25"/>
            <p:cNvSpPr/>
            <p:nvPr/>
          </p:nvSpPr>
          <p:spPr>
            <a:xfrm>
              <a:off x="613997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6" name="Google Shape;7286;p25"/>
            <p:cNvSpPr/>
            <p:nvPr/>
          </p:nvSpPr>
          <p:spPr>
            <a:xfrm>
              <a:off x="6160650" y="42316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7" name="Google Shape;7287;p25"/>
            <p:cNvSpPr/>
            <p:nvPr/>
          </p:nvSpPr>
          <p:spPr>
            <a:xfrm>
              <a:off x="618662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8" name="Google Shape;7288;p25"/>
            <p:cNvSpPr/>
            <p:nvPr/>
          </p:nvSpPr>
          <p:spPr>
            <a:xfrm>
              <a:off x="62099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9" name="Google Shape;7289;p25"/>
            <p:cNvSpPr/>
            <p:nvPr/>
          </p:nvSpPr>
          <p:spPr>
            <a:xfrm>
              <a:off x="623327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0" name="Google Shape;7290;p25"/>
            <p:cNvSpPr/>
            <p:nvPr/>
          </p:nvSpPr>
          <p:spPr>
            <a:xfrm>
              <a:off x="625660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1" name="Google Shape;7291;p25"/>
            <p:cNvSpPr/>
            <p:nvPr/>
          </p:nvSpPr>
          <p:spPr>
            <a:xfrm>
              <a:off x="62799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2" name="Google Shape;7292;p25"/>
            <p:cNvSpPr/>
            <p:nvPr/>
          </p:nvSpPr>
          <p:spPr>
            <a:xfrm>
              <a:off x="63032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3" name="Google Shape;7293;p25"/>
            <p:cNvSpPr/>
            <p:nvPr/>
          </p:nvSpPr>
          <p:spPr>
            <a:xfrm>
              <a:off x="6323950" y="42316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4" name="Google Shape;7294;p25"/>
            <p:cNvSpPr/>
            <p:nvPr/>
          </p:nvSpPr>
          <p:spPr>
            <a:xfrm>
              <a:off x="634990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5" name="Google Shape;7295;p25"/>
            <p:cNvSpPr/>
            <p:nvPr/>
          </p:nvSpPr>
          <p:spPr>
            <a:xfrm>
              <a:off x="63732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6" name="Google Shape;7296;p25"/>
            <p:cNvSpPr/>
            <p:nvPr/>
          </p:nvSpPr>
          <p:spPr>
            <a:xfrm>
              <a:off x="6396600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7" name="Google Shape;7297;p25"/>
            <p:cNvSpPr/>
            <p:nvPr/>
          </p:nvSpPr>
          <p:spPr>
            <a:xfrm>
              <a:off x="641990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8" name="Google Shape;7298;p25"/>
            <p:cNvSpPr/>
            <p:nvPr/>
          </p:nvSpPr>
          <p:spPr>
            <a:xfrm>
              <a:off x="6443250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9" name="Google Shape;7299;p25"/>
            <p:cNvSpPr/>
            <p:nvPr/>
          </p:nvSpPr>
          <p:spPr>
            <a:xfrm>
              <a:off x="64665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0" name="Google Shape;7300;p25"/>
            <p:cNvSpPr/>
            <p:nvPr/>
          </p:nvSpPr>
          <p:spPr>
            <a:xfrm>
              <a:off x="6487275" y="42316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1" name="Google Shape;7301;p25"/>
            <p:cNvSpPr/>
            <p:nvPr/>
          </p:nvSpPr>
          <p:spPr>
            <a:xfrm>
              <a:off x="6513250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2" name="Google Shape;7302;p25"/>
            <p:cNvSpPr/>
            <p:nvPr/>
          </p:nvSpPr>
          <p:spPr>
            <a:xfrm>
              <a:off x="5953325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3" name="Google Shape;7303;p25"/>
            <p:cNvSpPr/>
            <p:nvPr/>
          </p:nvSpPr>
          <p:spPr>
            <a:xfrm>
              <a:off x="597667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4" name="Google Shape;7304;p25"/>
            <p:cNvSpPr/>
            <p:nvPr/>
          </p:nvSpPr>
          <p:spPr>
            <a:xfrm>
              <a:off x="5999975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5" name="Google Shape;7305;p25"/>
            <p:cNvSpPr/>
            <p:nvPr/>
          </p:nvSpPr>
          <p:spPr>
            <a:xfrm>
              <a:off x="602332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6" name="Google Shape;7306;p25"/>
            <p:cNvSpPr/>
            <p:nvPr/>
          </p:nvSpPr>
          <p:spPr>
            <a:xfrm>
              <a:off x="604667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7" name="Google Shape;7307;p25"/>
            <p:cNvSpPr/>
            <p:nvPr/>
          </p:nvSpPr>
          <p:spPr>
            <a:xfrm>
              <a:off x="6067350" y="421165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8" name="Google Shape;7308;p25"/>
            <p:cNvSpPr/>
            <p:nvPr/>
          </p:nvSpPr>
          <p:spPr>
            <a:xfrm>
              <a:off x="609332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9" name="Google Shape;7309;p25"/>
            <p:cNvSpPr/>
            <p:nvPr/>
          </p:nvSpPr>
          <p:spPr>
            <a:xfrm>
              <a:off x="61166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0" name="Google Shape;7310;p25"/>
            <p:cNvSpPr/>
            <p:nvPr/>
          </p:nvSpPr>
          <p:spPr>
            <a:xfrm>
              <a:off x="613997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1" name="Google Shape;7311;p25"/>
            <p:cNvSpPr/>
            <p:nvPr/>
          </p:nvSpPr>
          <p:spPr>
            <a:xfrm>
              <a:off x="6160650" y="421165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2" name="Google Shape;7312;p25"/>
            <p:cNvSpPr/>
            <p:nvPr/>
          </p:nvSpPr>
          <p:spPr>
            <a:xfrm>
              <a:off x="618662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3" name="Google Shape;7313;p25"/>
            <p:cNvSpPr/>
            <p:nvPr/>
          </p:nvSpPr>
          <p:spPr>
            <a:xfrm>
              <a:off x="62099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4" name="Google Shape;7314;p25"/>
            <p:cNvSpPr/>
            <p:nvPr/>
          </p:nvSpPr>
          <p:spPr>
            <a:xfrm>
              <a:off x="623327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5" name="Google Shape;7315;p25"/>
            <p:cNvSpPr/>
            <p:nvPr/>
          </p:nvSpPr>
          <p:spPr>
            <a:xfrm>
              <a:off x="625660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6" name="Google Shape;7316;p25"/>
            <p:cNvSpPr/>
            <p:nvPr/>
          </p:nvSpPr>
          <p:spPr>
            <a:xfrm>
              <a:off x="62799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7" name="Google Shape;7317;p25"/>
            <p:cNvSpPr/>
            <p:nvPr/>
          </p:nvSpPr>
          <p:spPr>
            <a:xfrm>
              <a:off x="63032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8" name="Google Shape;7318;p25"/>
            <p:cNvSpPr/>
            <p:nvPr/>
          </p:nvSpPr>
          <p:spPr>
            <a:xfrm>
              <a:off x="6323950" y="421165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9" name="Google Shape;7319;p25"/>
            <p:cNvSpPr/>
            <p:nvPr/>
          </p:nvSpPr>
          <p:spPr>
            <a:xfrm>
              <a:off x="634990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0" name="Google Shape;7320;p25"/>
            <p:cNvSpPr/>
            <p:nvPr/>
          </p:nvSpPr>
          <p:spPr>
            <a:xfrm>
              <a:off x="63732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1" name="Google Shape;7321;p25"/>
            <p:cNvSpPr/>
            <p:nvPr/>
          </p:nvSpPr>
          <p:spPr>
            <a:xfrm>
              <a:off x="6396600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2" name="Google Shape;7322;p25"/>
            <p:cNvSpPr/>
            <p:nvPr/>
          </p:nvSpPr>
          <p:spPr>
            <a:xfrm>
              <a:off x="641990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3" name="Google Shape;7323;p25"/>
            <p:cNvSpPr/>
            <p:nvPr/>
          </p:nvSpPr>
          <p:spPr>
            <a:xfrm>
              <a:off x="6443250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4" name="Google Shape;7324;p25"/>
            <p:cNvSpPr/>
            <p:nvPr/>
          </p:nvSpPr>
          <p:spPr>
            <a:xfrm>
              <a:off x="64665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5" name="Google Shape;7325;p25"/>
            <p:cNvSpPr/>
            <p:nvPr/>
          </p:nvSpPr>
          <p:spPr>
            <a:xfrm>
              <a:off x="6487275" y="421165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39" y="0"/>
                    <a:pt x="1" y="335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6" name="Google Shape;7326;p25"/>
            <p:cNvSpPr/>
            <p:nvPr/>
          </p:nvSpPr>
          <p:spPr>
            <a:xfrm>
              <a:off x="6513250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7" name="Google Shape;7327;p25"/>
            <p:cNvSpPr/>
            <p:nvPr/>
          </p:nvSpPr>
          <p:spPr>
            <a:xfrm>
              <a:off x="5953325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8" name="Google Shape;7328;p25"/>
            <p:cNvSpPr/>
            <p:nvPr/>
          </p:nvSpPr>
          <p:spPr>
            <a:xfrm>
              <a:off x="597667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9" name="Google Shape;7329;p25"/>
            <p:cNvSpPr/>
            <p:nvPr/>
          </p:nvSpPr>
          <p:spPr>
            <a:xfrm>
              <a:off x="5999975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0" name="Google Shape;7330;p25"/>
            <p:cNvSpPr/>
            <p:nvPr/>
          </p:nvSpPr>
          <p:spPr>
            <a:xfrm>
              <a:off x="602332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1" name="Google Shape;7331;p25"/>
            <p:cNvSpPr/>
            <p:nvPr/>
          </p:nvSpPr>
          <p:spPr>
            <a:xfrm>
              <a:off x="604667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2" name="Google Shape;7332;p25"/>
            <p:cNvSpPr/>
            <p:nvPr/>
          </p:nvSpPr>
          <p:spPr>
            <a:xfrm>
              <a:off x="6067350" y="419160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3" name="Google Shape;7333;p25"/>
            <p:cNvSpPr/>
            <p:nvPr/>
          </p:nvSpPr>
          <p:spPr>
            <a:xfrm>
              <a:off x="609332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4" name="Google Shape;7334;p25"/>
            <p:cNvSpPr/>
            <p:nvPr/>
          </p:nvSpPr>
          <p:spPr>
            <a:xfrm>
              <a:off x="61166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5" name="Google Shape;7335;p25"/>
            <p:cNvSpPr/>
            <p:nvPr/>
          </p:nvSpPr>
          <p:spPr>
            <a:xfrm>
              <a:off x="613997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6" name="Google Shape;7336;p25"/>
            <p:cNvSpPr/>
            <p:nvPr/>
          </p:nvSpPr>
          <p:spPr>
            <a:xfrm>
              <a:off x="6160650" y="41916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7" name="Google Shape;7337;p25"/>
            <p:cNvSpPr/>
            <p:nvPr/>
          </p:nvSpPr>
          <p:spPr>
            <a:xfrm>
              <a:off x="618662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8" name="Google Shape;7338;p25"/>
            <p:cNvSpPr/>
            <p:nvPr/>
          </p:nvSpPr>
          <p:spPr>
            <a:xfrm>
              <a:off x="62099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9" name="Google Shape;7339;p25"/>
            <p:cNvSpPr/>
            <p:nvPr/>
          </p:nvSpPr>
          <p:spPr>
            <a:xfrm>
              <a:off x="623327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0" name="Google Shape;7340;p25"/>
            <p:cNvSpPr/>
            <p:nvPr/>
          </p:nvSpPr>
          <p:spPr>
            <a:xfrm>
              <a:off x="625660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1" name="Google Shape;7341;p25"/>
            <p:cNvSpPr/>
            <p:nvPr/>
          </p:nvSpPr>
          <p:spPr>
            <a:xfrm>
              <a:off x="62799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2" name="Google Shape;7342;p25"/>
            <p:cNvSpPr/>
            <p:nvPr/>
          </p:nvSpPr>
          <p:spPr>
            <a:xfrm>
              <a:off x="63032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3" name="Google Shape;7343;p25"/>
            <p:cNvSpPr/>
            <p:nvPr/>
          </p:nvSpPr>
          <p:spPr>
            <a:xfrm>
              <a:off x="6323950" y="41916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4" name="Google Shape;7344;p25"/>
            <p:cNvSpPr/>
            <p:nvPr/>
          </p:nvSpPr>
          <p:spPr>
            <a:xfrm>
              <a:off x="634990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5" name="Google Shape;7345;p25"/>
            <p:cNvSpPr/>
            <p:nvPr/>
          </p:nvSpPr>
          <p:spPr>
            <a:xfrm>
              <a:off x="63732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6" name="Google Shape;7346;p25"/>
            <p:cNvSpPr/>
            <p:nvPr/>
          </p:nvSpPr>
          <p:spPr>
            <a:xfrm>
              <a:off x="6396600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7" name="Google Shape;7347;p25"/>
            <p:cNvSpPr/>
            <p:nvPr/>
          </p:nvSpPr>
          <p:spPr>
            <a:xfrm>
              <a:off x="641990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8" name="Google Shape;7348;p25"/>
            <p:cNvSpPr/>
            <p:nvPr/>
          </p:nvSpPr>
          <p:spPr>
            <a:xfrm>
              <a:off x="6443250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9" name="Google Shape;7349;p25"/>
            <p:cNvSpPr/>
            <p:nvPr/>
          </p:nvSpPr>
          <p:spPr>
            <a:xfrm>
              <a:off x="64665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0" name="Google Shape;7350;p25"/>
            <p:cNvSpPr/>
            <p:nvPr/>
          </p:nvSpPr>
          <p:spPr>
            <a:xfrm>
              <a:off x="6487275" y="419160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1" name="Google Shape;7351;p25"/>
            <p:cNvSpPr/>
            <p:nvPr/>
          </p:nvSpPr>
          <p:spPr>
            <a:xfrm>
              <a:off x="6513250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2" name="Google Shape;7352;p25"/>
            <p:cNvSpPr/>
            <p:nvPr/>
          </p:nvSpPr>
          <p:spPr>
            <a:xfrm>
              <a:off x="5953325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3" name="Google Shape;7353;p25"/>
            <p:cNvSpPr/>
            <p:nvPr/>
          </p:nvSpPr>
          <p:spPr>
            <a:xfrm>
              <a:off x="597667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4" name="Google Shape;7354;p25"/>
            <p:cNvSpPr/>
            <p:nvPr/>
          </p:nvSpPr>
          <p:spPr>
            <a:xfrm>
              <a:off x="5999975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5" name="Google Shape;7355;p25"/>
            <p:cNvSpPr/>
            <p:nvPr/>
          </p:nvSpPr>
          <p:spPr>
            <a:xfrm>
              <a:off x="602332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6" name="Google Shape;7356;p25"/>
            <p:cNvSpPr/>
            <p:nvPr/>
          </p:nvSpPr>
          <p:spPr>
            <a:xfrm>
              <a:off x="604667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7" name="Google Shape;7357;p25"/>
            <p:cNvSpPr/>
            <p:nvPr/>
          </p:nvSpPr>
          <p:spPr>
            <a:xfrm>
              <a:off x="6067350" y="417160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8" name="Google Shape;7358;p25"/>
            <p:cNvSpPr/>
            <p:nvPr/>
          </p:nvSpPr>
          <p:spPr>
            <a:xfrm>
              <a:off x="609332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9" name="Google Shape;7359;p25"/>
            <p:cNvSpPr/>
            <p:nvPr/>
          </p:nvSpPr>
          <p:spPr>
            <a:xfrm>
              <a:off x="61166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0" name="Google Shape;7360;p25"/>
            <p:cNvSpPr/>
            <p:nvPr/>
          </p:nvSpPr>
          <p:spPr>
            <a:xfrm>
              <a:off x="613997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1" name="Google Shape;7361;p25"/>
            <p:cNvSpPr/>
            <p:nvPr/>
          </p:nvSpPr>
          <p:spPr>
            <a:xfrm>
              <a:off x="6160650" y="41716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2" name="Google Shape;7362;p25"/>
            <p:cNvSpPr/>
            <p:nvPr/>
          </p:nvSpPr>
          <p:spPr>
            <a:xfrm>
              <a:off x="618662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3" name="Google Shape;7363;p25"/>
            <p:cNvSpPr/>
            <p:nvPr/>
          </p:nvSpPr>
          <p:spPr>
            <a:xfrm>
              <a:off x="62099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4" name="Google Shape;7364;p25"/>
            <p:cNvSpPr/>
            <p:nvPr/>
          </p:nvSpPr>
          <p:spPr>
            <a:xfrm>
              <a:off x="623327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5" name="Google Shape;7365;p25"/>
            <p:cNvSpPr/>
            <p:nvPr/>
          </p:nvSpPr>
          <p:spPr>
            <a:xfrm>
              <a:off x="625660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6" name="Google Shape;7366;p25"/>
            <p:cNvSpPr/>
            <p:nvPr/>
          </p:nvSpPr>
          <p:spPr>
            <a:xfrm>
              <a:off x="62799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7" name="Google Shape;7367;p25"/>
            <p:cNvSpPr/>
            <p:nvPr/>
          </p:nvSpPr>
          <p:spPr>
            <a:xfrm>
              <a:off x="63032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8" name="Google Shape;7368;p25"/>
            <p:cNvSpPr/>
            <p:nvPr/>
          </p:nvSpPr>
          <p:spPr>
            <a:xfrm>
              <a:off x="6323950" y="41716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9" name="Google Shape;7369;p25"/>
            <p:cNvSpPr/>
            <p:nvPr/>
          </p:nvSpPr>
          <p:spPr>
            <a:xfrm>
              <a:off x="634990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0" name="Google Shape;7370;p25"/>
            <p:cNvSpPr/>
            <p:nvPr/>
          </p:nvSpPr>
          <p:spPr>
            <a:xfrm>
              <a:off x="63732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1" name="Google Shape;7371;p25"/>
            <p:cNvSpPr/>
            <p:nvPr/>
          </p:nvSpPr>
          <p:spPr>
            <a:xfrm>
              <a:off x="6396600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2" name="Google Shape;7372;p25"/>
            <p:cNvSpPr/>
            <p:nvPr/>
          </p:nvSpPr>
          <p:spPr>
            <a:xfrm>
              <a:off x="641990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3" name="Google Shape;7373;p25"/>
            <p:cNvSpPr/>
            <p:nvPr/>
          </p:nvSpPr>
          <p:spPr>
            <a:xfrm>
              <a:off x="6443250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4" name="Google Shape;7374;p25"/>
            <p:cNvSpPr/>
            <p:nvPr/>
          </p:nvSpPr>
          <p:spPr>
            <a:xfrm>
              <a:off x="64665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5" name="Google Shape;7375;p25"/>
            <p:cNvSpPr/>
            <p:nvPr/>
          </p:nvSpPr>
          <p:spPr>
            <a:xfrm>
              <a:off x="6487275" y="417160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6" name="Google Shape;7376;p25"/>
            <p:cNvSpPr/>
            <p:nvPr/>
          </p:nvSpPr>
          <p:spPr>
            <a:xfrm>
              <a:off x="6513250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7" name="Google Shape;7377;p25"/>
            <p:cNvSpPr/>
            <p:nvPr/>
          </p:nvSpPr>
          <p:spPr>
            <a:xfrm>
              <a:off x="5953325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8" name="Google Shape;7378;p25"/>
            <p:cNvSpPr/>
            <p:nvPr/>
          </p:nvSpPr>
          <p:spPr>
            <a:xfrm>
              <a:off x="597667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9" name="Google Shape;7379;p25"/>
            <p:cNvSpPr/>
            <p:nvPr/>
          </p:nvSpPr>
          <p:spPr>
            <a:xfrm>
              <a:off x="593002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0" name="Google Shape;7380;p25"/>
            <p:cNvSpPr/>
            <p:nvPr/>
          </p:nvSpPr>
          <p:spPr>
            <a:xfrm>
              <a:off x="5999975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1" name="Google Shape;7381;p25"/>
            <p:cNvSpPr/>
            <p:nvPr/>
          </p:nvSpPr>
          <p:spPr>
            <a:xfrm>
              <a:off x="602332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2" name="Google Shape;7382;p25"/>
            <p:cNvSpPr/>
            <p:nvPr/>
          </p:nvSpPr>
          <p:spPr>
            <a:xfrm>
              <a:off x="604667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3" name="Google Shape;7383;p25"/>
            <p:cNvSpPr/>
            <p:nvPr/>
          </p:nvSpPr>
          <p:spPr>
            <a:xfrm>
              <a:off x="6067350" y="415157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4" name="Google Shape;7384;p25"/>
            <p:cNvSpPr/>
            <p:nvPr/>
          </p:nvSpPr>
          <p:spPr>
            <a:xfrm>
              <a:off x="609332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5" name="Google Shape;7385;p25"/>
            <p:cNvSpPr/>
            <p:nvPr/>
          </p:nvSpPr>
          <p:spPr>
            <a:xfrm>
              <a:off x="61166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6" name="Google Shape;7386;p25"/>
            <p:cNvSpPr/>
            <p:nvPr/>
          </p:nvSpPr>
          <p:spPr>
            <a:xfrm>
              <a:off x="613997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7" name="Google Shape;7387;p25"/>
            <p:cNvSpPr/>
            <p:nvPr/>
          </p:nvSpPr>
          <p:spPr>
            <a:xfrm>
              <a:off x="6160650" y="415157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8" name="Google Shape;7388;p25"/>
            <p:cNvSpPr/>
            <p:nvPr/>
          </p:nvSpPr>
          <p:spPr>
            <a:xfrm>
              <a:off x="618662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9" name="Google Shape;7389;p25"/>
            <p:cNvSpPr/>
            <p:nvPr/>
          </p:nvSpPr>
          <p:spPr>
            <a:xfrm>
              <a:off x="62099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0" name="Google Shape;7390;p25"/>
            <p:cNvSpPr/>
            <p:nvPr/>
          </p:nvSpPr>
          <p:spPr>
            <a:xfrm>
              <a:off x="623327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1" name="Google Shape;7391;p25"/>
            <p:cNvSpPr/>
            <p:nvPr/>
          </p:nvSpPr>
          <p:spPr>
            <a:xfrm>
              <a:off x="625660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2" name="Google Shape;7392;p25"/>
            <p:cNvSpPr/>
            <p:nvPr/>
          </p:nvSpPr>
          <p:spPr>
            <a:xfrm>
              <a:off x="62799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3" name="Google Shape;7393;p25"/>
            <p:cNvSpPr/>
            <p:nvPr/>
          </p:nvSpPr>
          <p:spPr>
            <a:xfrm>
              <a:off x="63032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4" name="Google Shape;7394;p25"/>
            <p:cNvSpPr/>
            <p:nvPr/>
          </p:nvSpPr>
          <p:spPr>
            <a:xfrm>
              <a:off x="6323950" y="415157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5" name="Google Shape;7395;p25"/>
            <p:cNvSpPr/>
            <p:nvPr/>
          </p:nvSpPr>
          <p:spPr>
            <a:xfrm>
              <a:off x="634990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6" name="Google Shape;7396;p25"/>
            <p:cNvSpPr/>
            <p:nvPr/>
          </p:nvSpPr>
          <p:spPr>
            <a:xfrm>
              <a:off x="63732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7" name="Google Shape;7397;p25"/>
            <p:cNvSpPr/>
            <p:nvPr/>
          </p:nvSpPr>
          <p:spPr>
            <a:xfrm>
              <a:off x="6396600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8" name="Google Shape;7398;p25"/>
            <p:cNvSpPr/>
            <p:nvPr/>
          </p:nvSpPr>
          <p:spPr>
            <a:xfrm>
              <a:off x="641990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9" name="Google Shape;7399;p25"/>
            <p:cNvSpPr/>
            <p:nvPr/>
          </p:nvSpPr>
          <p:spPr>
            <a:xfrm>
              <a:off x="6443250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0" name="Google Shape;7400;p25"/>
            <p:cNvSpPr/>
            <p:nvPr/>
          </p:nvSpPr>
          <p:spPr>
            <a:xfrm>
              <a:off x="64665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1" name="Google Shape;7401;p25"/>
            <p:cNvSpPr/>
            <p:nvPr/>
          </p:nvSpPr>
          <p:spPr>
            <a:xfrm>
              <a:off x="6487275" y="415157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2" name="Google Shape;7402;p25"/>
            <p:cNvSpPr/>
            <p:nvPr/>
          </p:nvSpPr>
          <p:spPr>
            <a:xfrm>
              <a:off x="6513250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3" name="Google Shape;7403;p25"/>
            <p:cNvSpPr/>
            <p:nvPr/>
          </p:nvSpPr>
          <p:spPr>
            <a:xfrm>
              <a:off x="593002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4" name="Google Shape;7404;p25"/>
            <p:cNvSpPr/>
            <p:nvPr/>
          </p:nvSpPr>
          <p:spPr>
            <a:xfrm>
              <a:off x="5953325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5" name="Google Shape;7405;p25"/>
            <p:cNvSpPr/>
            <p:nvPr/>
          </p:nvSpPr>
          <p:spPr>
            <a:xfrm>
              <a:off x="597667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6" name="Google Shape;7406;p25"/>
            <p:cNvSpPr/>
            <p:nvPr/>
          </p:nvSpPr>
          <p:spPr>
            <a:xfrm>
              <a:off x="5999975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7" name="Google Shape;7407;p25"/>
            <p:cNvSpPr/>
            <p:nvPr/>
          </p:nvSpPr>
          <p:spPr>
            <a:xfrm>
              <a:off x="602332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8" name="Google Shape;7408;p25"/>
            <p:cNvSpPr/>
            <p:nvPr/>
          </p:nvSpPr>
          <p:spPr>
            <a:xfrm>
              <a:off x="604667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9" name="Google Shape;7409;p25"/>
            <p:cNvSpPr/>
            <p:nvPr/>
          </p:nvSpPr>
          <p:spPr>
            <a:xfrm>
              <a:off x="6067350" y="413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0" name="Google Shape;7410;p25"/>
            <p:cNvSpPr/>
            <p:nvPr/>
          </p:nvSpPr>
          <p:spPr>
            <a:xfrm>
              <a:off x="609332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1" name="Google Shape;7411;p25"/>
            <p:cNvSpPr/>
            <p:nvPr/>
          </p:nvSpPr>
          <p:spPr>
            <a:xfrm>
              <a:off x="61166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2" name="Google Shape;7412;p25"/>
            <p:cNvSpPr/>
            <p:nvPr/>
          </p:nvSpPr>
          <p:spPr>
            <a:xfrm>
              <a:off x="613997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3" name="Google Shape;7413;p25"/>
            <p:cNvSpPr/>
            <p:nvPr/>
          </p:nvSpPr>
          <p:spPr>
            <a:xfrm>
              <a:off x="6160650" y="41315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4" name="Google Shape;7414;p25"/>
            <p:cNvSpPr/>
            <p:nvPr/>
          </p:nvSpPr>
          <p:spPr>
            <a:xfrm>
              <a:off x="618662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5" name="Google Shape;7415;p25"/>
            <p:cNvSpPr/>
            <p:nvPr/>
          </p:nvSpPr>
          <p:spPr>
            <a:xfrm>
              <a:off x="62099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6" name="Google Shape;7416;p25"/>
            <p:cNvSpPr/>
            <p:nvPr/>
          </p:nvSpPr>
          <p:spPr>
            <a:xfrm>
              <a:off x="623327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7" name="Google Shape;7417;p25"/>
            <p:cNvSpPr/>
            <p:nvPr/>
          </p:nvSpPr>
          <p:spPr>
            <a:xfrm>
              <a:off x="625660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8" name="Google Shape;7418;p25"/>
            <p:cNvSpPr/>
            <p:nvPr/>
          </p:nvSpPr>
          <p:spPr>
            <a:xfrm>
              <a:off x="62799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9" name="Google Shape;7419;p25"/>
            <p:cNvSpPr/>
            <p:nvPr/>
          </p:nvSpPr>
          <p:spPr>
            <a:xfrm>
              <a:off x="63032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0" name="Google Shape;7420;p25"/>
            <p:cNvSpPr/>
            <p:nvPr/>
          </p:nvSpPr>
          <p:spPr>
            <a:xfrm>
              <a:off x="6323950" y="41315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1" name="Google Shape;7421;p25"/>
            <p:cNvSpPr/>
            <p:nvPr/>
          </p:nvSpPr>
          <p:spPr>
            <a:xfrm>
              <a:off x="634990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2" name="Google Shape;7422;p25"/>
            <p:cNvSpPr/>
            <p:nvPr/>
          </p:nvSpPr>
          <p:spPr>
            <a:xfrm>
              <a:off x="63732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3" name="Google Shape;7423;p25"/>
            <p:cNvSpPr/>
            <p:nvPr/>
          </p:nvSpPr>
          <p:spPr>
            <a:xfrm>
              <a:off x="6396600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4" name="Google Shape;7424;p25"/>
            <p:cNvSpPr/>
            <p:nvPr/>
          </p:nvSpPr>
          <p:spPr>
            <a:xfrm>
              <a:off x="641990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5" name="Google Shape;7425;p25"/>
            <p:cNvSpPr/>
            <p:nvPr/>
          </p:nvSpPr>
          <p:spPr>
            <a:xfrm>
              <a:off x="6443250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6" name="Google Shape;7426;p25"/>
            <p:cNvSpPr/>
            <p:nvPr/>
          </p:nvSpPr>
          <p:spPr>
            <a:xfrm>
              <a:off x="64665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7" name="Google Shape;7427;p25"/>
            <p:cNvSpPr/>
            <p:nvPr/>
          </p:nvSpPr>
          <p:spPr>
            <a:xfrm>
              <a:off x="6487275" y="413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8" name="Google Shape;7428;p25"/>
            <p:cNvSpPr/>
            <p:nvPr/>
          </p:nvSpPr>
          <p:spPr>
            <a:xfrm>
              <a:off x="6513250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9" name="Google Shape;7429;p25"/>
            <p:cNvSpPr/>
            <p:nvPr/>
          </p:nvSpPr>
          <p:spPr>
            <a:xfrm>
              <a:off x="593002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0" name="Google Shape;7430;p25"/>
            <p:cNvSpPr/>
            <p:nvPr/>
          </p:nvSpPr>
          <p:spPr>
            <a:xfrm>
              <a:off x="5953325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1" name="Google Shape;7431;p25"/>
            <p:cNvSpPr/>
            <p:nvPr/>
          </p:nvSpPr>
          <p:spPr>
            <a:xfrm>
              <a:off x="597667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2" name="Google Shape;7432;p25"/>
            <p:cNvSpPr/>
            <p:nvPr/>
          </p:nvSpPr>
          <p:spPr>
            <a:xfrm>
              <a:off x="5999975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3" name="Google Shape;7433;p25"/>
            <p:cNvSpPr/>
            <p:nvPr/>
          </p:nvSpPr>
          <p:spPr>
            <a:xfrm>
              <a:off x="602332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4" name="Google Shape;7434;p25"/>
            <p:cNvSpPr/>
            <p:nvPr/>
          </p:nvSpPr>
          <p:spPr>
            <a:xfrm>
              <a:off x="604667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5" name="Google Shape;7435;p25"/>
            <p:cNvSpPr/>
            <p:nvPr/>
          </p:nvSpPr>
          <p:spPr>
            <a:xfrm>
              <a:off x="6067350" y="411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6" name="Google Shape;7436;p25"/>
            <p:cNvSpPr/>
            <p:nvPr/>
          </p:nvSpPr>
          <p:spPr>
            <a:xfrm>
              <a:off x="609332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7" name="Google Shape;7437;p25"/>
            <p:cNvSpPr/>
            <p:nvPr/>
          </p:nvSpPr>
          <p:spPr>
            <a:xfrm>
              <a:off x="61166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8" name="Google Shape;7438;p25"/>
            <p:cNvSpPr/>
            <p:nvPr/>
          </p:nvSpPr>
          <p:spPr>
            <a:xfrm>
              <a:off x="613997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9" name="Google Shape;7439;p25"/>
            <p:cNvSpPr/>
            <p:nvPr/>
          </p:nvSpPr>
          <p:spPr>
            <a:xfrm>
              <a:off x="6160650" y="41115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0" name="Google Shape;7440;p25"/>
            <p:cNvSpPr/>
            <p:nvPr/>
          </p:nvSpPr>
          <p:spPr>
            <a:xfrm>
              <a:off x="618662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1" name="Google Shape;7441;p25"/>
            <p:cNvSpPr/>
            <p:nvPr/>
          </p:nvSpPr>
          <p:spPr>
            <a:xfrm>
              <a:off x="62099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2" name="Google Shape;7442;p25"/>
            <p:cNvSpPr/>
            <p:nvPr/>
          </p:nvSpPr>
          <p:spPr>
            <a:xfrm>
              <a:off x="623327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3" name="Google Shape;7443;p25"/>
            <p:cNvSpPr/>
            <p:nvPr/>
          </p:nvSpPr>
          <p:spPr>
            <a:xfrm>
              <a:off x="625660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4" name="Google Shape;7444;p25"/>
            <p:cNvSpPr/>
            <p:nvPr/>
          </p:nvSpPr>
          <p:spPr>
            <a:xfrm>
              <a:off x="62799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5" name="Google Shape;7445;p25"/>
            <p:cNvSpPr/>
            <p:nvPr/>
          </p:nvSpPr>
          <p:spPr>
            <a:xfrm>
              <a:off x="63032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6" name="Google Shape;7446;p25"/>
            <p:cNvSpPr/>
            <p:nvPr/>
          </p:nvSpPr>
          <p:spPr>
            <a:xfrm>
              <a:off x="6323950" y="41115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7" name="Google Shape;7447;p25"/>
            <p:cNvSpPr/>
            <p:nvPr/>
          </p:nvSpPr>
          <p:spPr>
            <a:xfrm>
              <a:off x="634990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8" name="Google Shape;7448;p25"/>
            <p:cNvSpPr/>
            <p:nvPr/>
          </p:nvSpPr>
          <p:spPr>
            <a:xfrm>
              <a:off x="63732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9" name="Google Shape;7449;p25"/>
            <p:cNvSpPr/>
            <p:nvPr/>
          </p:nvSpPr>
          <p:spPr>
            <a:xfrm>
              <a:off x="6396600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0" name="Google Shape;7450;p25"/>
            <p:cNvSpPr/>
            <p:nvPr/>
          </p:nvSpPr>
          <p:spPr>
            <a:xfrm>
              <a:off x="641990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1" name="Google Shape;7451;p25"/>
            <p:cNvSpPr/>
            <p:nvPr/>
          </p:nvSpPr>
          <p:spPr>
            <a:xfrm>
              <a:off x="6443250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2" name="Google Shape;7452;p25"/>
            <p:cNvSpPr/>
            <p:nvPr/>
          </p:nvSpPr>
          <p:spPr>
            <a:xfrm>
              <a:off x="64665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3" name="Google Shape;7453;p25"/>
            <p:cNvSpPr/>
            <p:nvPr/>
          </p:nvSpPr>
          <p:spPr>
            <a:xfrm>
              <a:off x="6487275" y="411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4" name="Google Shape;7454;p25"/>
            <p:cNvSpPr/>
            <p:nvPr/>
          </p:nvSpPr>
          <p:spPr>
            <a:xfrm>
              <a:off x="6513250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5" name="Google Shape;7455;p25"/>
            <p:cNvSpPr/>
            <p:nvPr/>
          </p:nvSpPr>
          <p:spPr>
            <a:xfrm>
              <a:off x="593002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6" name="Google Shape;7456;p25"/>
            <p:cNvSpPr/>
            <p:nvPr/>
          </p:nvSpPr>
          <p:spPr>
            <a:xfrm>
              <a:off x="5953325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7" name="Google Shape;7457;p25"/>
            <p:cNvSpPr/>
            <p:nvPr/>
          </p:nvSpPr>
          <p:spPr>
            <a:xfrm>
              <a:off x="597667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8" name="Google Shape;7458;p25"/>
            <p:cNvSpPr/>
            <p:nvPr/>
          </p:nvSpPr>
          <p:spPr>
            <a:xfrm>
              <a:off x="5999975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9" name="Google Shape;7459;p25"/>
            <p:cNvSpPr/>
            <p:nvPr/>
          </p:nvSpPr>
          <p:spPr>
            <a:xfrm>
              <a:off x="602332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0" name="Google Shape;7460;p25"/>
            <p:cNvSpPr/>
            <p:nvPr/>
          </p:nvSpPr>
          <p:spPr>
            <a:xfrm>
              <a:off x="604667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1" name="Google Shape;7461;p25"/>
            <p:cNvSpPr/>
            <p:nvPr/>
          </p:nvSpPr>
          <p:spPr>
            <a:xfrm>
              <a:off x="6067350" y="40915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2" name="Google Shape;7462;p25"/>
            <p:cNvSpPr/>
            <p:nvPr/>
          </p:nvSpPr>
          <p:spPr>
            <a:xfrm>
              <a:off x="609332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3" name="Google Shape;7463;p25"/>
            <p:cNvSpPr/>
            <p:nvPr/>
          </p:nvSpPr>
          <p:spPr>
            <a:xfrm>
              <a:off x="61166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4" name="Google Shape;7464;p25"/>
            <p:cNvSpPr/>
            <p:nvPr/>
          </p:nvSpPr>
          <p:spPr>
            <a:xfrm>
              <a:off x="613997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5" name="Google Shape;7465;p25"/>
            <p:cNvSpPr/>
            <p:nvPr/>
          </p:nvSpPr>
          <p:spPr>
            <a:xfrm>
              <a:off x="6160650" y="40915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6" name="Google Shape;7466;p25"/>
            <p:cNvSpPr/>
            <p:nvPr/>
          </p:nvSpPr>
          <p:spPr>
            <a:xfrm>
              <a:off x="618662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7" name="Google Shape;7467;p25"/>
            <p:cNvSpPr/>
            <p:nvPr/>
          </p:nvSpPr>
          <p:spPr>
            <a:xfrm>
              <a:off x="62099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8" name="Google Shape;7468;p25"/>
            <p:cNvSpPr/>
            <p:nvPr/>
          </p:nvSpPr>
          <p:spPr>
            <a:xfrm>
              <a:off x="623327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9" name="Google Shape;7469;p25"/>
            <p:cNvSpPr/>
            <p:nvPr/>
          </p:nvSpPr>
          <p:spPr>
            <a:xfrm>
              <a:off x="625660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0" name="Google Shape;7470;p25"/>
            <p:cNvSpPr/>
            <p:nvPr/>
          </p:nvSpPr>
          <p:spPr>
            <a:xfrm>
              <a:off x="62799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1" name="Google Shape;7471;p25"/>
            <p:cNvSpPr/>
            <p:nvPr/>
          </p:nvSpPr>
          <p:spPr>
            <a:xfrm>
              <a:off x="63032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2" name="Google Shape;7472;p25"/>
            <p:cNvSpPr/>
            <p:nvPr/>
          </p:nvSpPr>
          <p:spPr>
            <a:xfrm>
              <a:off x="6323950" y="40915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3" name="Google Shape;7473;p25"/>
            <p:cNvSpPr/>
            <p:nvPr/>
          </p:nvSpPr>
          <p:spPr>
            <a:xfrm>
              <a:off x="634990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4" name="Google Shape;7474;p25"/>
            <p:cNvSpPr/>
            <p:nvPr/>
          </p:nvSpPr>
          <p:spPr>
            <a:xfrm>
              <a:off x="63732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5" name="Google Shape;7475;p25"/>
            <p:cNvSpPr/>
            <p:nvPr/>
          </p:nvSpPr>
          <p:spPr>
            <a:xfrm>
              <a:off x="6396600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6" name="Google Shape;7476;p25"/>
            <p:cNvSpPr/>
            <p:nvPr/>
          </p:nvSpPr>
          <p:spPr>
            <a:xfrm>
              <a:off x="641990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7" name="Google Shape;7477;p25"/>
            <p:cNvSpPr/>
            <p:nvPr/>
          </p:nvSpPr>
          <p:spPr>
            <a:xfrm>
              <a:off x="6443250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8" name="Google Shape;7478;p25"/>
            <p:cNvSpPr/>
            <p:nvPr/>
          </p:nvSpPr>
          <p:spPr>
            <a:xfrm>
              <a:off x="64665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9" name="Google Shape;7479;p25"/>
            <p:cNvSpPr/>
            <p:nvPr/>
          </p:nvSpPr>
          <p:spPr>
            <a:xfrm>
              <a:off x="6487275" y="40915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0" name="Google Shape;7480;p25"/>
            <p:cNvSpPr/>
            <p:nvPr/>
          </p:nvSpPr>
          <p:spPr>
            <a:xfrm>
              <a:off x="6513250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1" name="Google Shape;7481;p25"/>
            <p:cNvSpPr/>
            <p:nvPr/>
          </p:nvSpPr>
          <p:spPr>
            <a:xfrm>
              <a:off x="593002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2" name="Google Shape;7482;p25"/>
            <p:cNvSpPr/>
            <p:nvPr/>
          </p:nvSpPr>
          <p:spPr>
            <a:xfrm>
              <a:off x="5953325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3" name="Google Shape;7483;p25"/>
            <p:cNvSpPr/>
            <p:nvPr/>
          </p:nvSpPr>
          <p:spPr>
            <a:xfrm>
              <a:off x="597667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4" name="Google Shape;7484;p25"/>
            <p:cNvSpPr/>
            <p:nvPr/>
          </p:nvSpPr>
          <p:spPr>
            <a:xfrm>
              <a:off x="5999975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5" name="Google Shape;7485;p25"/>
            <p:cNvSpPr/>
            <p:nvPr/>
          </p:nvSpPr>
          <p:spPr>
            <a:xfrm>
              <a:off x="602332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6" name="Google Shape;7486;p25"/>
            <p:cNvSpPr/>
            <p:nvPr/>
          </p:nvSpPr>
          <p:spPr>
            <a:xfrm>
              <a:off x="604667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7" name="Google Shape;7487;p25"/>
            <p:cNvSpPr/>
            <p:nvPr/>
          </p:nvSpPr>
          <p:spPr>
            <a:xfrm>
              <a:off x="6067350" y="40715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8" name="Google Shape;7488;p25"/>
            <p:cNvSpPr/>
            <p:nvPr/>
          </p:nvSpPr>
          <p:spPr>
            <a:xfrm>
              <a:off x="609332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9" name="Google Shape;7489;p25"/>
            <p:cNvSpPr/>
            <p:nvPr/>
          </p:nvSpPr>
          <p:spPr>
            <a:xfrm>
              <a:off x="61166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0" name="Google Shape;7490;p25"/>
            <p:cNvSpPr/>
            <p:nvPr/>
          </p:nvSpPr>
          <p:spPr>
            <a:xfrm>
              <a:off x="613997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1" name="Google Shape;7491;p25"/>
            <p:cNvSpPr/>
            <p:nvPr/>
          </p:nvSpPr>
          <p:spPr>
            <a:xfrm>
              <a:off x="6160650" y="40715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2" name="Google Shape;7492;p25"/>
            <p:cNvSpPr/>
            <p:nvPr/>
          </p:nvSpPr>
          <p:spPr>
            <a:xfrm>
              <a:off x="618662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3" name="Google Shape;7493;p25"/>
            <p:cNvSpPr/>
            <p:nvPr/>
          </p:nvSpPr>
          <p:spPr>
            <a:xfrm>
              <a:off x="62099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4" name="Google Shape;7494;p25"/>
            <p:cNvSpPr/>
            <p:nvPr/>
          </p:nvSpPr>
          <p:spPr>
            <a:xfrm>
              <a:off x="623327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5" name="Google Shape;7495;p25"/>
            <p:cNvSpPr/>
            <p:nvPr/>
          </p:nvSpPr>
          <p:spPr>
            <a:xfrm>
              <a:off x="625660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6" name="Google Shape;7496;p25"/>
            <p:cNvSpPr/>
            <p:nvPr/>
          </p:nvSpPr>
          <p:spPr>
            <a:xfrm>
              <a:off x="62799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7" name="Google Shape;7497;p25"/>
            <p:cNvSpPr/>
            <p:nvPr/>
          </p:nvSpPr>
          <p:spPr>
            <a:xfrm>
              <a:off x="63032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8" name="Google Shape;7498;p25"/>
            <p:cNvSpPr/>
            <p:nvPr/>
          </p:nvSpPr>
          <p:spPr>
            <a:xfrm>
              <a:off x="6323950" y="407155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9" name="Google Shape;7499;p25"/>
            <p:cNvSpPr/>
            <p:nvPr/>
          </p:nvSpPr>
          <p:spPr>
            <a:xfrm>
              <a:off x="634990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0" name="Google Shape;7500;p25"/>
            <p:cNvSpPr/>
            <p:nvPr/>
          </p:nvSpPr>
          <p:spPr>
            <a:xfrm>
              <a:off x="63732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1" name="Google Shape;7501;p25"/>
            <p:cNvSpPr/>
            <p:nvPr/>
          </p:nvSpPr>
          <p:spPr>
            <a:xfrm>
              <a:off x="6396600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2" name="Google Shape;7502;p25"/>
            <p:cNvSpPr/>
            <p:nvPr/>
          </p:nvSpPr>
          <p:spPr>
            <a:xfrm>
              <a:off x="641990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3" name="Google Shape;7503;p25"/>
            <p:cNvSpPr/>
            <p:nvPr/>
          </p:nvSpPr>
          <p:spPr>
            <a:xfrm>
              <a:off x="6443250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4" name="Google Shape;7504;p25"/>
            <p:cNvSpPr/>
            <p:nvPr/>
          </p:nvSpPr>
          <p:spPr>
            <a:xfrm>
              <a:off x="64665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5" name="Google Shape;7505;p25"/>
            <p:cNvSpPr/>
            <p:nvPr/>
          </p:nvSpPr>
          <p:spPr>
            <a:xfrm>
              <a:off x="6487275" y="40715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6" name="Google Shape;7506;p25"/>
            <p:cNvSpPr/>
            <p:nvPr/>
          </p:nvSpPr>
          <p:spPr>
            <a:xfrm>
              <a:off x="6513250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7" name="Google Shape;7507;p25"/>
            <p:cNvSpPr/>
            <p:nvPr/>
          </p:nvSpPr>
          <p:spPr>
            <a:xfrm>
              <a:off x="593002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8" name="Google Shape;7508;p25"/>
            <p:cNvSpPr/>
            <p:nvPr/>
          </p:nvSpPr>
          <p:spPr>
            <a:xfrm>
              <a:off x="5953325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9" name="Google Shape;7509;p25"/>
            <p:cNvSpPr/>
            <p:nvPr/>
          </p:nvSpPr>
          <p:spPr>
            <a:xfrm>
              <a:off x="597667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0" name="Google Shape;7510;p25"/>
            <p:cNvSpPr/>
            <p:nvPr/>
          </p:nvSpPr>
          <p:spPr>
            <a:xfrm>
              <a:off x="5999975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1" name="Google Shape;7511;p25"/>
            <p:cNvSpPr/>
            <p:nvPr/>
          </p:nvSpPr>
          <p:spPr>
            <a:xfrm>
              <a:off x="602332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2" name="Google Shape;7512;p25"/>
            <p:cNvSpPr/>
            <p:nvPr/>
          </p:nvSpPr>
          <p:spPr>
            <a:xfrm>
              <a:off x="604667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3" name="Google Shape;7513;p25"/>
            <p:cNvSpPr/>
            <p:nvPr/>
          </p:nvSpPr>
          <p:spPr>
            <a:xfrm>
              <a:off x="6067350" y="405152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4" name="Google Shape;7514;p25"/>
            <p:cNvSpPr/>
            <p:nvPr/>
          </p:nvSpPr>
          <p:spPr>
            <a:xfrm>
              <a:off x="609332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5" name="Google Shape;7515;p25"/>
            <p:cNvSpPr/>
            <p:nvPr/>
          </p:nvSpPr>
          <p:spPr>
            <a:xfrm>
              <a:off x="61166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6" name="Google Shape;7516;p25"/>
            <p:cNvSpPr/>
            <p:nvPr/>
          </p:nvSpPr>
          <p:spPr>
            <a:xfrm>
              <a:off x="613997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7" name="Google Shape;7517;p25"/>
            <p:cNvSpPr/>
            <p:nvPr/>
          </p:nvSpPr>
          <p:spPr>
            <a:xfrm>
              <a:off x="6160650" y="405152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8" name="Google Shape;7518;p25"/>
            <p:cNvSpPr/>
            <p:nvPr/>
          </p:nvSpPr>
          <p:spPr>
            <a:xfrm>
              <a:off x="618662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9" name="Google Shape;7519;p25"/>
            <p:cNvSpPr/>
            <p:nvPr/>
          </p:nvSpPr>
          <p:spPr>
            <a:xfrm>
              <a:off x="62099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0" name="Google Shape;7520;p25"/>
            <p:cNvSpPr/>
            <p:nvPr/>
          </p:nvSpPr>
          <p:spPr>
            <a:xfrm>
              <a:off x="623327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1" name="Google Shape;7521;p25"/>
            <p:cNvSpPr/>
            <p:nvPr/>
          </p:nvSpPr>
          <p:spPr>
            <a:xfrm>
              <a:off x="625660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2" name="Google Shape;7522;p25"/>
            <p:cNvSpPr/>
            <p:nvPr/>
          </p:nvSpPr>
          <p:spPr>
            <a:xfrm>
              <a:off x="62799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3" name="Google Shape;7523;p25"/>
            <p:cNvSpPr/>
            <p:nvPr/>
          </p:nvSpPr>
          <p:spPr>
            <a:xfrm>
              <a:off x="63032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4" name="Google Shape;7524;p25"/>
            <p:cNvSpPr/>
            <p:nvPr/>
          </p:nvSpPr>
          <p:spPr>
            <a:xfrm>
              <a:off x="6323950" y="405152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5" name="Google Shape;7525;p25"/>
            <p:cNvSpPr/>
            <p:nvPr/>
          </p:nvSpPr>
          <p:spPr>
            <a:xfrm>
              <a:off x="634990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6" name="Google Shape;7526;p25"/>
            <p:cNvSpPr/>
            <p:nvPr/>
          </p:nvSpPr>
          <p:spPr>
            <a:xfrm>
              <a:off x="63732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7" name="Google Shape;7527;p25"/>
            <p:cNvSpPr/>
            <p:nvPr/>
          </p:nvSpPr>
          <p:spPr>
            <a:xfrm>
              <a:off x="6396600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8" name="Google Shape;7528;p25"/>
            <p:cNvSpPr/>
            <p:nvPr/>
          </p:nvSpPr>
          <p:spPr>
            <a:xfrm>
              <a:off x="641990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9" name="Google Shape;7529;p25"/>
            <p:cNvSpPr/>
            <p:nvPr/>
          </p:nvSpPr>
          <p:spPr>
            <a:xfrm>
              <a:off x="6443250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0" name="Google Shape;7530;p25"/>
            <p:cNvSpPr/>
            <p:nvPr/>
          </p:nvSpPr>
          <p:spPr>
            <a:xfrm>
              <a:off x="64665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1" name="Google Shape;7531;p25"/>
            <p:cNvSpPr/>
            <p:nvPr/>
          </p:nvSpPr>
          <p:spPr>
            <a:xfrm>
              <a:off x="6487275" y="405152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2" name="Google Shape;7532;p25"/>
            <p:cNvSpPr/>
            <p:nvPr/>
          </p:nvSpPr>
          <p:spPr>
            <a:xfrm>
              <a:off x="6513250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3" name="Google Shape;7533;p25"/>
            <p:cNvSpPr/>
            <p:nvPr/>
          </p:nvSpPr>
          <p:spPr>
            <a:xfrm>
              <a:off x="5953325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4" name="Google Shape;7534;p25"/>
            <p:cNvSpPr/>
            <p:nvPr/>
          </p:nvSpPr>
          <p:spPr>
            <a:xfrm>
              <a:off x="597667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5" name="Google Shape;7535;p25"/>
            <p:cNvSpPr/>
            <p:nvPr/>
          </p:nvSpPr>
          <p:spPr>
            <a:xfrm>
              <a:off x="593002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6" name="Google Shape;7536;p25"/>
            <p:cNvSpPr/>
            <p:nvPr/>
          </p:nvSpPr>
          <p:spPr>
            <a:xfrm>
              <a:off x="5999975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7" name="Google Shape;7537;p25"/>
            <p:cNvSpPr/>
            <p:nvPr/>
          </p:nvSpPr>
          <p:spPr>
            <a:xfrm>
              <a:off x="602332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8" name="Google Shape;7538;p25"/>
            <p:cNvSpPr/>
            <p:nvPr/>
          </p:nvSpPr>
          <p:spPr>
            <a:xfrm>
              <a:off x="604667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9" name="Google Shape;7539;p25"/>
            <p:cNvSpPr/>
            <p:nvPr/>
          </p:nvSpPr>
          <p:spPr>
            <a:xfrm>
              <a:off x="6067350" y="403152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0" name="Google Shape;7540;p25"/>
            <p:cNvSpPr/>
            <p:nvPr/>
          </p:nvSpPr>
          <p:spPr>
            <a:xfrm>
              <a:off x="609332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1" name="Google Shape;7541;p25"/>
            <p:cNvSpPr/>
            <p:nvPr/>
          </p:nvSpPr>
          <p:spPr>
            <a:xfrm>
              <a:off x="61166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2" name="Google Shape;7542;p25"/>
            <p:cNvSpPr/>
            <p:nvPr/>
          </p:nvSpPr>
          <p:spPr>
            <a:xfrm>
              <a:off x="613997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3" name="Google Shape;7543;p25"/>
            <p:cNvSpPr/>
            <p:nvPr/>
          </p:nvSpPr>
          <p:spPr>
            <a:xfrm>
              <a:off x="6160650" y="403152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4" name="Google Shape;7544;p25"/>
            <p:cNvSpPr/>
            <p:nvPr/>
          </p:nvSpPr>
          <p:spPr>
            <a:xfrm>
              <a:off x="618662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5" name="Google Shape;7545;p25"/>
            <p:cNvSpPr/>
            <p:nvPr/>
          </p:nvSpPr>
          <p:spPr>
            <a:xfrm>
              <a:off x="62099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6" name="Google Shape;7546;p25"/>
            <p:cNvSpPr/>
            <p:nvPr/>
          </p:nvSpPr>
          <p:spPr>
            <a:xfrm>
              <a:off x="623327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7" name="Google Shape;7547;p25"/>
            <p:cNvSpPr/>
            <p:nvPr/>
          </p:nvSpPr>
          <p:spPr>
            <a:xfrm>
              <a:off x="625660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8" name="Google Shape;7548;p25"/>
            <p:cNvSpPr/>
            <p:nvPr/>
          </p:nvSpPr>
          <p:spPr>
            <a:xfrm>
              <a:off x="62799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9" name="Google Shape;7549;p25"/>
            <p:cNvSpPr/>
            <p:nvPr/>
          </p:nvSpPr>
          <p:spPr>
            <a:xfrm>
              <a:off x="63032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0" name="Google Shape;7550;p25"/>
            <p:cNvSpPr/>
            <p:nvPr/>
          </p:nvSpPr>
          <p:spPr>
            <a:xfrm>
              <a:off x="6323950" y="403152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1" name="Google Shape;7551;p25"/>
            <p:cNvSpPr/>
            <p:nvPr/>
          </p:nvSpPr>
          <p:spPr>
            <a:xfrm>
              <a:off x="634990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2" name="Google Shape;7552;p25"/>
            <p:cNvSpPr/>
            <p:nvPr/>
          </p:nvSpPr>
          <p:spPr>
            <a:xfrm>
              <a:off x="63732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3" name="Google Shape;7553;p25"/>
            <p:cNvSpPr/>
            <p:nvPr/>
          </p:nvSpPr>
          <p:spPr>
            <a:xfrm>
              <a:off x="6396600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4" name="Google Shape;7554;p25"/>
            <p:cNvSpPr/>
            <p:nvPr/>
          </p:nvSpPr>
          <p:spPr>
            <a:xfrm>
              <a:off x="641990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5" name="Google Shape;7555;p25"/>
            <p:cNvSpPr/>
            <p:nvPr/>
          </p:nvSpPr>
          <p:spPr>
            <a:xfrm>
              <a:off x="6443250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6" name="Google Shape;7556;p25"/>
            <p:cNvSpPr/>
            <p:nvPr/>
          </p:nvSpPr>
          <p:spPr>
            <a:xfrm>
              <a:off x="64665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7" name="Google Shape;7557;p25"/>
            <p:cNvSpPr/>
            <p:nvPr/>
          </p:nvSpPr>
          <p:spPr>
            <a:xfrm>
              <a:off x="6487275" y="403152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8" name="Google Shape;7558;p25"/>
            <p:cNvSpPr/>
            <p:nvPr/>
          </p:nvSpPr>
          <p:spPr>
            <a:xfrm>
              <a:off x="6513250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9" name="Google Shape;7559;p25"/>
            <p:cNvSpPr/>
            <p:nvPr/>
          </p:nvSpPr>
          <p:spPr>
            <a:xfrm>
              <a:off x="5953325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0" name="Google Shape;7560;p25"/>
            <p:cNvSpPr/>
            <p:nvPr/>
          </p:nvSpPr>
          <p:spPr>
            <a:xfrm>
              <a:off x="597667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1" name="Google Shape;7561;p25"/>
            <p:cNvSpPr/>
            <p:nvPr/>
          </p:nvSpPr>
          <p:spPr>
            <a:xfrm>
              <a:off x="5999975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2" name="Google Shape;7562;p25"/>
            <p:cNvSpPr/>
            <p:nvPr/>
          </p:nvSpPr>
          <p:spPr>
            <a:xfrm>
              <a:off x="602332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3" name="Google Shape;7563;p25"/>
            <p:cNvSpPr/>
            <p:nvPr/>
          </p:nvSpPr>
          <p:spPr>
            <a:xfrm>
              <a:off x="604667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4" name="Google Shape;7564;p25"/>
            <p:cNvSpPr/>
            <p:nvPr/>
          </p:nvSpPr>
          <p:spPr>
            <a:xfrm>
              <a:off x="6067350" y="401152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5" name="Google Shape;7565;p25"/>
            <p:cNvSpPr/>
            <p:nvPr/>
          </p:nvSpPr>
          <p:spPr>
            <a:xfrm>
              <a:off x="609332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6" name="Google Shape;7566;p25"/>
            <p:cNvSpPr/>
            <p:nvPr/>
          </p:nvSpPr>
          <p:spPr>
            <a:xfrm>
              <a:off x="61166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7" name="Google Shape;7567;p25"/>
            <p:cNvSpPr/>
            <p:nvPr/>
          </p:nvSpPr>
          <p:spPr>
            <a:xfrm>
              <a:off x="613997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8" name="Google Shape;7568;p25"/>
            <p:cNvSpPr/>
            <p:nvPr/>
          </p:nvSpPr>
          <p:spPr>
            <a:xfrm>
              <a:off x="6160650" y="401152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9" name="Google Shape;7569;p25"/>
            <p:cNvSpPr/>
            <p:nvPr/>
          </p:nvSpPr>
          <p:spPr>
            <a:xfrm>
              <a:off x="618662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0" name="Google Shape;7570;p25"/>
            <p:cNvSpPr/>
            <p:nvPr/>
          </p:nvSpPr>
          <p:spPr>
            <a:xfrm>
              <a:off x="62099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1" name="Google Shape;7571;p25"/>
            <p:cNvSpPr/>
            <p:nvPr/>
          </p:nvSpPr>
          <p:spPr>
            <a:xfrm>
              <a:off x="623327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2" name="Google Shape;7572;p25"/>
            <p:cNvSpPr/>
            <p:nvPr/>
          </p:nvSpPr>
          <p:spPr>
            <a:xfrm>
              <a:off x="625660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3" name="Google Shape;7573;p25"/>
            <p:cNvSpPr/>
            <p:nvPr/>
          </p:nvSpPr>
          <p:spPr>
            <a:xfrm>
              <a:off x="62799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4" name="Google Shape;7574;p25"/>
            <p:cNvSpPr/>
            <p:nvPr/>
          </p:nvSpPr>
          <p:spPr>
            <a:xfrm>
              <a:off x="63032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5" name="Google Shape;7575;p25"/>
            <p:cNvSpPr/>
            <p:nvPr/>
          </p:nvSpPr>
          <p:spPr>
            <a:xfrm>
              <a:off x="6323950" y="401152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6" name="Google Shape;7576;p25"/>
            <p:cNvSpPr/>
            <p:nvPr/>
          </p:nvSpPr>
          <p:spPr>
            <a:xfrm>
              <a:off x="634990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7" name="Google Shape;7577;p25"/>
            <p:cNvSpPr/>
            <p:nvPr/>
          </p:nvSpPr>
          <p:spPr>
            <a:xfrm>
              <a:off x="63732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8" name="Google Shape;7578;p25"/>
            <p:cNvSpPr/>
            <p:nvPr/>
          </p:nvSpPr>
          <p:spPr>
            <a:xfrm>
              <a:off x="6396600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9" name="Google Shape;7579;p25"/>
            <p:cNvSpPr/>
            <p:nvPr/>
          </p:nvSpPr>
          <p:spPr>
            <a:xfrm>
              <a:off x="641990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0" name="Google Shape;7580;p25"/>
            <p:cNvSpPr/>
            <p:nvPr/>
          </p:nvSpPr>
          <p:spPr>
            <a:xfrm>
              <a:off x="6443250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1" name="Google Shape;7581;p25"/>
            <p:cNvSpPr/>
            <p:nvPr/>
          </p:nvSpPr>
          <p:spPr>
            <a:xfrm>
              <a:off x="64665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2" name="Google Shape;7582;p25"/>
            <p:cNvSpPr/>
            <p:nvPr/>
          </p:nvSpPr>
          <p:spPr>
            <a:xfrm>
              <a:off x="6487275" y="401152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3" name="Google Shape;7583;p25"/>
            <p:cNvSpPr/>
            <p:nvPr/>
          </p:nvSpPr>
          <p:spPr>
            <a:xfrm>
              <a:off x="6513250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4" name="Google Shape;7584;p25"/>
            <p:cNvSpPr/>
            <p:nvPr/>
          </p:nvSpPr>
          <p:spPr>
            <a:xfrm>
              <a:off x="5953325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5" name="Google Shape;7585;p25"/>
            <p:cNvSpPr/>
            <p:nvPr/>
          </p:nvSpPr>
          <p:spPr>
            <a:xfrm>
              <a:off x="597667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6" name="Google Shape;7586;p25"/>
            <p:cNvSpPr/>
            <p:nvPr/>
          </p:nvSpPr>
          <p:spPr>
            <a:xfrm>
              <a:off x="5999975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7" name="Google Shape;7587;p25"/>
            <p:cNvSpPr/>
            <p:nvPr/>
          </p:nvSpPr>
          <p:spPr>
            <a:xfrm>
              <a:off x="602332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8" name="Google Shape;7588;p25"/>
            <p:cNvSpPr/>
            <p:nvPr/>
          </p:nvSpPr>
          <p:spPr>
            <a:xfrm>
              <a:off x="604667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9" name="Google Shape;7589;p25"/>
            <p:cNvSpPr/>
            <p:nvPr/>
          </p:nvSpPr>
          <p:spPr>
            <a:xfrm>
              <a:off x="6067350" y="39915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0" name="Google Shape;7590;p25"/>
            <p:cNvSpPr/>
            <p:nvPr/>
          </p:nvSpPr>
          <p:spPr>
            <a:xfrm>
              <a:off x="609332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1" name="Google Shape;7591;p25"/>
            <p:cNvSpPr/>
            <p:nvPr/>
          </p:nvSpPr>
          <p:spPr>
            <a:xfrm>
              <a:off x="61166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2" name="Google Shape;7592;p25"/>
            <p:cNvSpPr/>
            <p:nvPr/>
          </p:nvSpPr>
          <p:spPr>
            <a:xfrm>
              <a:off x="613997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3" name="Google Shape;7593;p25"/>
            <p:cNvSpPr/>
            <p:nvPr/>
          </p:nvSpPr>
          <p:spPr>
            <a:xfrm>
              <a:off x="6160650" y="39915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4" name="Google Shape;7594;p25"/>
            <p:cNvSpPr/>
            <p:nvPr/>
          </p:nvSpPr>
          <p:spPr>
            <a:xfrm>
              <a:off x="618662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5" name="Google Shape;7595;p25"/>
            <p:cNvSpPr/>
            <p:nvPr/>
          </p:nvSpPr>
          <p:spPr>
            <a:xfrm>
              <a:off x="62099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6" name="Google Shape;7596;p25"/>
            <p:cNvSpPr/>
            <p:nvPr/>
          </p:nvSpPr>
          <p:spPr>
            <a:xfrm>
              <a:off x="623327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7" name="Google Shape;7597;p25"/>
            <p:cNvSpPr/>
            <p:nvPr/>
          </p:nvSpPr>
          <p:spPr>
            <a:xfrm>
              <a:off x="625660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8" name="Google Shape;7598;p25"/>
            <p:cNvSpPr/>
            <p:nvPr/>
          </p:nvSpPr>
          <p:spPr>
            <a:xfrm>
              <a:off x="62799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9" name="Google Shape;7599;p25"/>
            <p:cNvSpPr/>
            <p:nvPr/>
          </p:nvSpPr>
          <p:spPr>
            <a:xfrm>
              <a:off x="63032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0" name="Google Shape;7600;p25"/>
            <p:cNvSpPr/>
            <p:nvPr/>
          </p:nvSpPr>
          <p:spPr>
            <a:xfrm>
              <a:off x="6323950" y="39915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1" name="Google Shape;7601;p25"/>
            <p:cNvSpPr/>
            <p:nvPr/>
          </p:nvSpPr>
          <p:spPr>
            <a:xfrm>
              <a:off x="634990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2" name="Google Shape;7602;p25"/>
            <p:cNvSpPr/>
            <p:nvPr/>
          </p:nvSpPr>
          <p:spPr>
            <a:xfrm>
              <a:off x="63732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3" name="Google Shape;7603;p25"/>
            <p:cNvSpPr/>
            <p:nvPr/>
          </p:nvSpPr>
          <p:spPr>
            <a:xfrm>
              <a:off x="6396600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4" name="Google Shape;7604;p25"/>
            <p:cNvSpPr/>
            <p:nvPr/>
          </p:nvSpPr>
          <p:spPr>
            <a:xfrm>
              <a:off x="641990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5" name="Google Shape;7605;p25"/>
            <p:cNvSpPr/>
            <p:nvPr/>
          </p:nvSpPr>
          <p:spPr>
            <a:xfrm>
              <a:off x="6443250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6" name="Google Shape;7606;p25"/>
            <p:cNvSpPr/>
            <p:nvPr/>
          </p:nvSpPr>
          <p:spPr>
            <a:xfrm>
              <a:off x="64665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7" name="Google Shape;7607;p25"/>
            <p:cNvSpPr/>
            <p:nvPr/>
          </p:nvSpPr>
          <p:spPr>
            <a:xfrm>
              <a:off x="6487275" y="39915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8" name="Google Shape;7608;p25"/>
            <p:cNvSpPr/>
            <p:nvPr/>
          </p:nvSpPr>
          <p:spPr>
            <a:xfrm>
              <a:off x="6513250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9" name="Google Shape;7609;p25"/>
            <p:cNvSpPr/>
            <p:nvPr/>
          </p:nvSpPr>
          <p:spPr>
            <a:xfrm>
              <a:off x="5953325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0" name="Google Shape;7610;p25"/>
            <p:cNvSpPr/>
            <p:nvPr/>
          </p:nvSpPr>
          <p:spPr>
            <a:xfrm>
              <a:off x="597667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1" name="Google Shape;7611;p25"/>
            <p:cNvSpPr/>
            <p:nvPr/>
          </p:nvSpPr>
          <p:spPr>
            <a:xfrm>
              <a:off x="5999975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2" name="Google Shape;7612;p25"/>
            <p:cNvSpPr/>
            <p:nvPr/>
          </p:nvSpPr>
          <p:spPr>
            <a:xfrm>
              <a:off x="602332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3" name="Google Shape;7613;p25"/>
            <p:cNvSpPr/>
            <p:nvPr/>
          </p:nvSpPr>
          <p:spPr>
            <a:xfrm>
              <a:off x="604667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4" name="Google Shape;7614;p25"/>
            <p:cNvSpPr/>
            <p:nvPr/>
          </p:nvSpPr>
          <p:spPr>
            <a:xfrm>
              <a:off x="6067350" y="39714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5" name="Google Shape;7615;p25"/>
            <p:cNvSpPr/>
            <p:nvPr/>
          </p:nvSpPr>
          <p:spPr>
            <a:xfrm>
              <a:off x="609332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6" name="Google Shape;7616;p25"/>
            <p:cNvSpPr/>
            <p:nvPr/>
          </p:nvSpPr>
          <p:spPr>
            <a:xfrm>
              <a:off x="61166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7" name="Google Shape;7617;p25"/>
            <p:cNvSpPr/>
            <p:nvPr/>
          </p:nvSpPr>
          <p:spPr>
            <a:xfrm>
              <a:off x="613997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8" name="Google Shape;7618;p25"/>
            <p:cNvSpPr/>
            <p:nvPr/>
          </p:nvSpPr>
          <p:spPr>
            <a:xfrm>
              <a:off x="6160650" y="39714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9" name="Google Shape;7619;p25"/>
            <p:cNvSpPr/>
            <p:nvPr/>
          </p:nvSpPr>
          <p:spPr>
            <a:xfrm>
              <a:off x="618662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0" name="Google Shape;7620;p25"/>
            <p:cNvSpPr/>
            <p:nvPr/>
          </p:nvSpPr>
          <p:spPr>
            <a:xfrm>
              <a:off x="62099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1" name="Google Shape;7621;p25"/>
            <p:cNvSpPr/>
            <p:nvPr/>
          </p:nvSpPr>
          <p:spPr>
            <a:xfrm>
              <a:off x="623327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2" name="Google Shape;7622;p25"/>
            <p:cNvSpPr/>
            <p:nvPr/>
          </p:nvSpPr>
          <p:spPr>
            <a:xfrm>
              <a:off x="625660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3" name="Google Shape;7623;p25"/>
            <p:cNvSpPr/>
            <p:nvPr/>
          </p:nvSpPr>
          <p:spPr>
            <a:xfrm>
              <a:off x="62799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4" name="Google Shape;7624;p25"/>
            <p:cNvSpPr/>
            <p:nvPr/>
          </p:nvSpPr>
          <p:spPr>
            <a:xfrm>
              <a:off x="63032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5" name="Google Shape;7625;p25"/>
            <p:cNvSpPr/>
            <p:nvPr/>
          </p:nvSpPr>
          <p:spPr>
            <a:xfrm>
              <a:off x="6323950" y="39714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6" name="Google Shape;7626;p25"/>
            <p:cNvSpPr/>
            <p:nvPr/>
          </p:nvSpPr>
          <p:spPr>
            <a:xfrm>
              <a:off x="634990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7" name="Google Shape;7627;p25"/>
            <p:cNvSpPr/>
            <p:nvPr/>
          </p:nvSpPr>
          <p:spPr>
            <a:xfrm>
              <a:off x="63732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8" name="Google Shape;7628;p25"/>
            <p:cNvSpPr/>
            <p:nvPr/>
          </p:nvSpPr>
          <p:spPr>
            <a:xfrm>
              <a:off x="6396600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9" name="Google Shape;7629;p25"/>
            <p:cNvSpPr/>
            <p:nvPr/>
          </p:nvSpPr>
          <p:spPr>
            <a:xfrm>
              <a:off x="641990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0" name="Google Shape;7630;p25"/>
            <p:cNvSpPr/>
            <p:nvPr/>
          </p:nvSpPr>
          <p:spPr>
            <a:xfrm>
              <a:off x="6443250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1" name="Google Shape;7631;p25"/>
            <p:cNvSpPr/>
            <p:nvPr/>
          </p:nvSpPr>
          <p:spPr>
            <a:xfrm>
              <a:off x="64665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2" name="Google Shape;7632;p25"/>
            <p:cNvSpPr/>
            <p:nvPr/>
          </p:nvSpPr>
          <p:spPr>
            <a:xfrm>
              <a:off x="6487275" y="39714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3" name="Google Shape;7633;p25"/>
            <p:cNvSpPr/>
            <p:nvPr/>
          </p:nvSpPr>
          <p:spPr>
            <a:xfrm>
              <a:off x="6513250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4" name="Google Shape;7634;p25"/>
            <p:cNvSpPr/>
            <p:nvPr/>
          </p:nvSpPr>
          <p:spPr>
            <a:xfrm>
              <a:off x="597667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5" name="Google Shape;7635;p25"/>
            <p:cNvSpPr/>
            <p:nvPr/>
          </p:nvSpPr>
          <p:spPr>
            <a:xfrm>
              <a:off x="5999975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6" name="Google Shape;7636;p25"/>
            <p:cNvSpPr/>
            <p:nvPr/>
          </p:nvSpPr>
          <p:spPr>
            <a:xfrm>
              <a:off x="602332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7" name="Google Shape;7637;p25"/>
            <p:cNvSpPr/>
            <p:nvPr/>
          </p:nvSpPr>
          <p:spPr>
            <a:xfrm>
              <a:off x="604667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8" name="Google Shape;7638;p25"/>
            <p:cNvSpPr/>
            <p:nvPr/>
          </p:nvSpPr>
          <p:spPr>
            <a:xfrm>
              <a:off x="6067350" y="395150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9" name="Google Shape;7639;p25"/>
            <p:cNvSpPr/>
            <p:nvPr/>
          </p:nvSpPr>
          <p:spPr>
            <a:xfrm>
              <a:off x="609332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0" name="Google Shape;7640;p25"/>
            <p:cNvSpPr/>
            <p:nvPr/>
          </p:nvSpPr>
          <p:spPr>
            <a:xfrm>
              <a:off x="61166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1" name="Google Shape;7641;p25"/>
            <p:cNvSpPr/>
            <p:nvPr/>
          </p:nvSpPr>
          <p:spPr>
            <a:xfrm>
              <a:off x="613997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2" name="Google Shape;7642;p25"/>
            <p:cNvSpPr/>
            <p:nvPr/>
          </p:nvSpPr>
          <p:spPr>
            <a:xfrm>
              <a:off x="6160650" y="395150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3" name="Google Shape;7643;p25"/>
            <p:cNvSpPr/>
            <p:nvPr/>
          </p:nvSpPr>
          <p:spPr>
            <a:xfrm>
              <a:off x="618662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4" name="Google Shape;7644;p25"/>
            <p:cNvSpPr/>
            <p:nvPr/>
          </p:nvSpPr>
          <p:spPr>
            <a:xfrm>
              <a:off x="62099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5" name="Google Shape;7645;p25"/>
            <p:cNvSpPr/>
            <p:nvPr/>
          </p:nvSpPr>
          <p:spPr>
            <a:xfrm>
              <a:off x="623327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6" name="Google Shape;7646;p25"/>
            <p:cNvSpPr/>
            <p:nvPr/>
          </p:nvSpPr>
          <p:spPr>
            <a:xfrm>
              <a:off x="625660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7" name="Google Shape;7647;p25"/>
            <p:cNvSpPr/>
            <p:nvPr/>
          </p:nvSpPr>
          <p:spPr>
            <a:xfrm>
              <a:off x="62799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8" name="Google Shape;7648;p25"/>
            <p:cNvSpPr/>
            <p:nvPr/>
          </p:nvSpPr>
          <p:spPr>
            <a:xfrm>
              <a:off x="63032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9" name="Google Shape;7649;p25"/>
            <p:cNvSpPr/>
            <p:nvPr/>
          </p:nvSpPr>
          <p:spPr>
            <a:xfrm>
              <a:off x="6323950" y="395150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0" name="Google Shape;7650;p25"/>
            <p:cNvSpPr/>
            <p:nvPr/>
          </p:nvSpPr>
          <p:spPr>
            <a:xfrm>
              <a:off x="634990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1" name="Google Shape;7651;p25"/>
            <p:cNvSpPr/>
            <p:nvPr/>
          </p:nvSpPr>
          <p:spPr>
            <a:xfrm>
              <a:off x="63732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2" name="Google Shape;7652;p25"/>
            <p:cNvSpPr/>
            <p:nvPr/>
          </p:nvSpPr>
          <p:spPr>
            <a:xfrm>
              <a:off x="6396600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3" name="Google Shape;7653;p25"/>
            <p:cNvSpPr/>
            <p:nvPr/>
          </p:nvSpPr>
          <p:spPr>
            <a:xfrm>
              <a:off x="641990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4" name="Google Shape;7654;p25"/>
            <p:cNvSpPr/>
            <p:nvPr/>
          </p:nvSpPr>
          <p:spPr>
            <a:xfrm>
              <a:off x="6443250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5" name="Google Shape;7655;p25"/>
            <p:cNvSpPr/>
            <p:nvPr/>
          </p:nvSpPr>
          <p:spPr>
            <a:xfrm>
              <a:off x="64665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6" name="Google Shape;7656;p25"/>
            <p:cNvSpPr/>
            <p:nvPr/>
          </p:nvSpPr>
          <p:spPr>
            <a:xfrm>
              <a:off x="6487275" y="395150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39" y="0"/>
                    <a:pt x="1" y="335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7" name="Google Shape;7657;p25"/>
            <p:cNvSpPr/>
            <p:nvPr/>
          </p:nvSpPr>
          <p:spPr>
            <a:xfrm>
              <a:off x="6513250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8" name="Google Shape;7658;p25"/>
            <p:cNvSpPr/>
            <p:nvPr/>
          </p:nvSpPr>
          <p:spPr>
            <a:xfrm>
              <a:off x="597667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9" name="Google Shape;7659;p25"/>
            <p:cNvSpPr/>
            <p:nvPr/>
          </p:nvSpPr>
          <p:spPr>
            <a:xfrm>
              <a:off x="5999975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1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0" name="Google Shape;7660;p25"/>
            <p:cNvSpPr/>
            <p:nvPr/>
          </p:nvSpPr>
          <p:spPr>
            <a:xfrm>
              <a:off x="602332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1" name="Google Shape;7661;p25"/>
            <p:cNvSpPr/>
            <p:nvPr/>
          </p:nvSpPr>
          <p:spPr>
            <a:xfrm>
              <a:off x="604667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1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2" name="Google Shape;7662;p25"/>
            <p:cNvSpPr/>
            <p:nvPr/>
          </p:nvSpPr>
          <p:spPr>
            <a:xfrm>
              <a:off x="6067350" y="393145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3" name="Google Shape;7663;p25"/>
            <p:cNvSpPr/>
            <p:nvPr/>
          </p:nvSpPr>
          <p:spPr>
            <a:xfrm>
              <a:off x="609332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4" name="Google Shape;7664;p25"/>
            <p:cNvSpPr/>
            <p:nvPr/>
          </p:nvSpPr>
          <p:spPr>
            <a:xfrm>
              <a:off x="61166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5" name="Google Shape;7665;p25"/>
            <p:cNvSpPr/>
            <p:nvPr/>
          </p:nvSpPr>
          <p:spPr>
            <a:xfrm>
              <a:off x="613997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6" name="Google Shape;7666;p25"/>
            <p:cNvSpPr/>
            <p:nvPr/>
          </p:nvSpPr>
          <p:spPr>
            <a:xfrm>
              <a:off x="6160650" y="393145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7" name="Google Shape;7667;p25"/>
            <p:cNvSpPr/>
            <p:nvPr/>
          </p:nvSpPr>
          <p:spPr>
            <a:xfrm>
              <a:off x="618662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8" name="Google Shape;7668;p25"/>
            <p:cNvSpPr/>
            <p:nvPr/>
          </p:nvSpPr>
          <p:spPr>
            <a:xfrm>
              <a:off x="62099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9" name="Google Shape;7669;p25"/>
            <p:cNvSpPr/>
            <p:nvPr/>
          </p:nvSpPr>
          <p:spPr>
            <a:xfrm>
              <a:off x="623327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1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0" name="Google Shape;7670;p25"/>
            <p:cNvSpPr/>
            <p:nvPr/>
          </p:nvSpPr>
          <p:spPr>
            <a:xfrm>
              <a:off x="625660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1" name="Google Shape;7671;p25"/>
            <p:cNvSpPr/>
            <p:nvPr/>
          </p:nvSpPr>
          <p:spPr>
            <a:xfrm>
              <a:off x="62799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2" name="Google Shape;7672;p25"/>
            <p:cNvSpPr/>
            <p:nvPr/>
          </p:nvSpPr>
          <p:spPr>
            <a:xfrm>
              <a:off x="63032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3" name="Google Shape;7673;p25"/>
            <p:cNvSpPr/>
            <p:nvPr/>
          </p:nvSpPr>
          <p:spPr>
            <a:xfrm>
              <a:off x="6323950" y="393145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4" name="Google Shape;7674;p25"/>
            <p:cNvSpPr/>
            <p:nvPr/>
          </p:nvSpPr>
          <p:spPr>
            <a:xfrm>
              <a:off x="634990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5" name="Google Shape;7675;p25"/>
            <p:cNvSpPr/>
            <p:nvPr/>
          </p:nvSpPr>
          <p:spPr>
            <a:xfrm>
              <a:off x="63732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6" name="Google Shape;7676;p25"/>
            <p:cNvSpPr/>
            <p:nvPr/>
          </p:nvSpPr>
          <p:spPr>
            <a:xfrm>
              <a:off x="6396600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7" name="Google Shape;7677;p25"/>
            <p:cNvSpPr/>
            <p:nvPr/>
          </p:nvSpPr>
          <p:spPr>
            <a:xfrm>
              <a:off x="641990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8" name="Google Shape;7678;p25"/>
            <p:cNvSpPr/>
            <p:nvPr/>
          </p:nvSpPr>
          <p:spPr>
            <a:xfrm>
              <a:off x="6443250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9" name="Google Shape;7679;p25"/>
            <p:cNvSpPr/>
            <p:nvPr/>
          </p:nvSpPr>
          <p:spPr>
            <a:xfrm>
              <a:off x="64665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0" name="Google Shape;7680;p25"/>
            <p:cNvSpPr/>
            <p:nvPr/>
          </p:nvSpPr>
          <p:spPr>
            <a:xfrm>
              <a:off x="6487275" y="393145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1" name="Google Shape;7681;p25"/>
            <p:cNvSpPr/>
            <p:nvPr/>
          </p:nvSpPr>
          <p:spPr>
            <a:xfrm>
              <a:off x="6513250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2" name="Google Shape;7682;p25"/>
            <p:cNvSpPr/>
            <p:nvPr/>
          </p:nvSpPr>
          <p:spPr>
            <a:xfrm>
              <a:off x="5999975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3" name="Google Shape;7683;p25"/>
            <p:cNvSpPr/>
            <p:nvPr/>
          </p:nvSpPr>
          <p:spPr>
            <a:xfrm>
              <a:off x="602332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4" name="Google Shape;7684;p25"/>
            <p:cNvSpPr/>
            <p:nvPr/>
          </p:nvSpPr>
          <p:spPr>
            <a:xfrm>
              <a:off x="604667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5" name="Google Shape;7685;p25"/>
            <p:cNvSpPr/>
            <p:nvPr/>
          </p:nvSpPr>
          <p:spPr>
            <a:xfrm>
              <a:off x="6067350" y="391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6" name="Google Shape;7686;p25"/>
            <p:cNvSpPr/>
            <p:nvPr/>
          </p:nvSpPr>
          <p:spPr>
            <a:xfrm>
              <a:off x="609332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7" name="Google Shape;7687;p25"/>
            <p:cNvSpPr/>
            <p:nvPr/>
          </p:nvSpPr>
          <p:spPr>
            <a:xfrm>
              <a:off x="61166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8" name="Google Shape;7688;p25"/>
            <p:cNvSpPr/>
            <p:nvPr/>
          </p:nvSpPr>
          <p:spPr>
            <a:xfrm>
              <a:off x="613997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9" name="Google Shape;7689;p25"/>
            <p:cNvSpPr/>
            <p:nvPr/>
          </p:nvSpPr>
          <p:spPr>
            <a:xfrm>
              <a:off x="6160650" y="391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0" name="Google Shape;7690;p25"/>
            <p:cNvSpPr/>
            <p:nvPr/>
          </p:nvSpPr>
          <p:spPr>
            <a:xfrm>
              <a:off x="618662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1" name="Google Shape;7691;p25"/>
            <p:cNvSpPr/>
            <p:nvPr/>
          </p:nvSpPr>
          <p:spPr>
            <a:xfrm>
              <a:off x="62099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2" name="Google Shape;7692;p25"/>
            <p:cNvSpPr/>
            <p:nvPr/>
          </p:nvSpPr>
          <p:spPr>
            <a:xfrm>
              <a:off x="623327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3" name="Google Shape;7693;p25"/>
            <p:cNvSpPr/>
            <p:nvPr/>
          </p:nvSpPr>
          <p:spPr>
            <a:xfrm>
              <a:off x="625660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4" name="Google Shape;7694;p25"/>
            <p:cNvSpPr/>
            <p:nvPr/>
          </p:nvSpPr>
          <p:spPr>
            <a:xfrm>
              <a:off x="62799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5" name="Google Shape;7695;p25"/>
            <p:cNvSpPr/>
            <p:nvPr/>
          </p:nvSpPr>
          <p:spPr>
            <a:xfrm>
              <a:off x="63032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6" name="Google Shape;7696;p25"/>
            <p:cNvSpPr/>
            <p:nvPr/>
          </p:nvSpPr>
          <p:spPr>
            <a:xfrm>
              <a:off x="6323950" y="391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7" name="Google Shape;7697;p25"/>
            <p:cNvSpPr/>
            <p:nvPr/>
          </p:nvSpPr>
          <p:spPr>
            <a:xfrm>
              <a:off x="634990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8" name="Google Shape;7698;p25"/>
            <p:cNvSpPr/>
            <p:nvPr/>
          </p:nvSpPr>
          <p:spPr>
            <a:xfrm>
              <a:off x="63732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9" name="Google Shape;7699;p25"/>
            <p:cNvSpPr/>
            <p:nvPr/>
          </p:nvSpPr>
          <p:spPr>
            <a:xfrm>
              <a:off x="6396600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0" name="Google Shape;7700;p25"/>
            <p:cNvSpPr/>
            <p:nvPr/>
          </p:nvSpPr>
          <p:spPr>
            <a:xfrm>
              <a:off x="641990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1" name="Google Shape;7701;p25"/>
            <p:cNvSpPr/>
            <p:nvPr/>
          </p:nvSpPr>
          <p:spPr>
            <a:xfrm>
              <a:off x="6443250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2" name="Google Shape;7702;p25"/>
            <p:cNvSpPr/>
            <p:nvPr/>
          </p:nvSpPr>
          <p:spPr>
            <a:xfrm>
              <a:off x="64665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3" name="Google Shape;7703;p25"/>
            <p:cNvSpPr/>
            <p:nvPr/>
          </p:nvSpPr>
          <p:spPr>
            <a:xfrm>
              <a:off x="6487275" y="391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4" name="Google Shape;7704;p25"/>
            <p:cNvSpPr/>
            <p:nvPr/>
          </p:nvSpPr>
          <p:spPr>
            <a:xfrm>
              <a:off x="6513250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5" name="Google Shape;7705;p25"/>
            <p:cNvSpPr/>
            <p:nvPr/>
          </p:nvSpPr>
          <p:spPr>
            <a:xfrm>
              <a:off x="5999975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6" name="Google Shape;7706;p25"/>
            <p:cNvSpPr/>
            <p:nvPr/>
          </p:nvSpPr>
          <p:spPr>
            <a:xfrm>
              <a:off x="602332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7" name="Google Shape;7707;p25"/>
            <p:cNvSpPr/>
            <p:nvPr/>
          </p:nvSpPr>
          <p:spPr>
            <a:xfrm>
              <a:off x="604667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8" name="Google Shape;7708;p25"/>
            <p:cNvSpPr/>
            <p:nvPr/>
          </p:nvSpPr>
          <p:spPr>
            <a:xfrm>
              <a:off x="6067350" y="389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9" name="Google Shape;7709;p25"/>
            <p:cNvSpPr/>
            <p:nvPr/>
          </p:nvSpPr>
          <p:spPr>
            <a:xfrm>
              <a:off x="609332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0" name="Google Shape;7710;p25"/>
            <p:cNvSpPr/>
            <p:nvPr/>
          </p:nvSpPr>
          <p:spPr>
            <a:xfrm>
              <a:off x="61166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1" name="Google Shape;7711;p25"/>
            <p:cNvSpPr/>
            <p:nvPr/>
          </p:nvSpPr>
          <p:spPr>
            <a:xfrm>
              <a:off x="613997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2" name="Google Shape;7712;p25"/>
            <p:cNvSpPr/>
            <p:nvPr/>
          </p:nvSpPr>
          <p:spPr>
            <a:xfrm>
              <a:off x="6160650" y="389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3" name="Google Shape;7713;p25"/>
            <p:cNvSpPr/>
            <p:nvPr/>
          </p:nvSpPr>
          <p:spPr>
            <a:xfrm>
              <a:off x="618662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4" name="Google Shape;7714;p25"/>
            <p:cNvSpPr/>
            <p:nvPr/>
          </p:nvSpPr>
          <p:spPr>
            <a:xfrm>
              <a:off x="62099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5" name="Google Shape;7715;p25"/>
            <p:cNvSpPr/>
            <p:nvPr/>
          </p:nvSpPr>
          <p:spPr>
            <a:xfrm>
              <a:off x="623327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6" name="Google Shape;7716;p25"/>
            <p:cNvSpPr/>
            <p:nvPr/>
          </p:nvSpPr>
          <p:spPr>
            <a:xfrm>
              <a:off x="625660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7" name="Google Shape;7717;p25"/>
            <p:cNvSpPr/>
            <p:nvPr/>
          </p:nvSpPr>
          <p:spPr>
            <a:xfrm>
              <a:off x="62799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8" name="Google Shape;7718;p25"/>
            <p:cNvSpPr/>
            <p:nvPr/>
          </p:nvSpPr>
          <p:spPr>
            <a:xfrm>
              <a:off x="63032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9" name="Google Shape;7719;p25"/>
            <p:cNvSpPr/>
            <p:nvPr/>
          </p:nvSpPr>
          <p:spPr>
            <a:xfrm>
              <a:off x="6323950" y="389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0" name="Google Shape;7720;p25"/>
            <p:cNvSpPr/>
            <p:nvPr/>
          </p:nvSpPr>
          <p:spPr>
            <a:xfrm>
              <a:off x="634990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1" name="Google Shape;7721;p25"/>
            <p:cNvSpPr/>
            <p:nvPr/>
          </p:nvSpPr>
          <p:spPr>
            <a:xfrm>
              <a:off x="63732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2" name="Google Shape;7722;p25"/>
            <p:cNvSpPr/>
            <p:nvPr/>
          </p:nvSpPr>
          <p:spPr>
            <a:xfrm>
              <a:off x="6396600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3" name="Google Shape;7723;p25"/>
            <p:cNvSpPr/>
            <p:nvPr/>
          </p:nvSpPr>
          <p:spPr>
            <a:xfrm>
              <a:off x="641990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4" name="Google Shape;7724;p25"/>
            <p:cNvSpPr/>
            <p:nvPr/>
          </p:nvSpPr>
          <p:spPr>
            <a:xfrm>
              <a:off x="6443250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5" name="Google Shape;7725;p25"/>
            <p:cNvSpPr/>
            <p:nvPr/>
          </p:nvSpPr>
          <p:spPr>
            <a:xfrm>
              <a:off x="64665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6" name="Google Shape;7726;p25"/>
            <p:cNvSpPr/>
            <p:nvPr/>
          </p:nvSpPr>
          <p:spPr>
            <a:xfrm>
              <a:off x="6487275" y="389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7" name="Google Shape;7727;p25"/>
            <p:cNvSpPr/>
            <p:nvPr/>
          </p:nvSpPr>
          <p:spPr>
            <a:xfrm>
              <a:off x="6513250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8" name="Google Shape;7728;p25"/>
            <p:cNvSpPr/>
            <p:nvPr/>
          </p:nvSpPr>
          <p:spPr>
            <a:xfrm>
              <a:off x="602332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9" name="Google Shape;7729;p25"/>
            <p:cNvSpPr/>
            <p:nvPr/>
          </p:nvSpPr>
          <p:spPr>
            <a:xfrm>
              <a:off x="604667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0" name="Google Shape;7730;p25"/>
            <p:cNvSpPr/>
            <p:nvPr/>
          </p:nvSpPr>
          <p:spPr>
            <a:xfrm>
              <a:off x="6067350" y="387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1" name="Google Shape;7731;p25"/>
            <p:cNvSpPr/>
            <p:nvPr/>
          </p:nvSpPr>
          <p:spPr>
            <a:xfrm>
              <a:off x="609332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2" name="Google Shape;7732;p25"/>
            <p:cNvSpPr/>
            <p:nvPr/>
          </p:nvSpPr>
          <p:spPr>
            <a:xfrm>
              <a:off x="61166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3" name="Google Shape;7733;p25"/>
            <p:cNvSpPr/>
            <p:nvPr/>
          </p:nvSpPr>
          <p:spPr>
            <a:xfrm>
              <a:off x="613997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4" name="Google Shape;7734;p25"/>
            <p:cNvSpPr/>
            <p:nvPr/>
          </p:nvSpPr>
          <p:spPr>
            <a:xfrm>
              <a:off x="6160650" y="387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5" name="Google Shape;7735;p25"/>
            <p:cNvSpPr/>
            <p:nvPr/>
          </p:nvSpPr>
          <p:spPr>
            <a:xfrm>
              <a:off x="618662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6" name="Google Shape;7736;p25"/>
            <p:cNvSpPr/>
            <p:nvPr/>
          </p:nvSpPr>
          <p:spPr>
            <a:xfrm>
              <a:off x="62099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7" name="Google Shape;7737;p25"/>
            <p:cNvSpPr/>
            <p:nvPr/>
          </p:nvSpPr>
          <p:spPr>
            <a:xfrm>
              <a:off x="623327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8" name="Google Shape;7738;p25"/>
            <p:cNvSpPr/>
            <p:nvPr/>
          </p:nvSpPr>
          <p:spPr>
            <a:xfrm>
              <a:off x="625660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9" name="Google Shape;7739;p25"/>
            <p:cNvSpPr/>
            <p:nvPr/>
          </p:nvSpPr>
          <p:spPr>
            <a:xfrm>
              <a:off x="62799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0" name="Google Shape;7740;p25"/>
            <p:cNvSpPr/>
            <p:nvPr/>
          </p:nvSpPr>
          <p:spPr>
            <a:xfrm>
              <a:off x="63032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1" name="Google Shape;7741;p25"/>
            <p:cNvSpPr/>
            <p:nvPr/>
          </p:nvSpPr>
          <p:spPr>
            <a:xfrm>
              <a:off x="6323950" y="387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2" name="Google Shape;7742;p25"/>
            <p:cNvSpPr/>
            <p:nvPr/>
          </p:nvSpPr>
          <p:spPr>
            <a:xfrm>
              <a:off x="634990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3" name="Google Shape;7743;p25"/>
            <p:cNvSpPr/>
            <p:nvPr/>
          </p:nvSpPr>
          <p:spPr>
            <a:xfrm>
              <a:off x="63732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4" name="Google Shape;7744;p25"/>
            <p:cNvSpPr/>
            <p:nvPr/>
          </p:nvSpPr>
          <p:spPr>
            <a:xfrm>
              <a:off x="6396600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5" name="Google Shape;7745;p25"/>
            <p:cNvSpPr/>
            <p:nvPr/>
          </p:nvSpPr>
          <p:spPr>
            <a:xfrm>
              <a:off x="641990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6" name="Google Shape;7746;p25"/>
            <p:cNvSpPr/>
            <p:nvPr/>
          </p:nvSpPr>
          <p:spPr>
            <a:xfrm>
              <a:off x="6443250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7" name="Google Shape;7747;p25"/>
            <p:cNvSpPr/>
            <p:nvPr/>
          </p:nvSpPr>
          <p:spPr>
            <a:xfrm>
              <a:off x="64665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8" name="Google Shape;7748;p25"/>
            <p:cNvSpPr/>
            <p:nvPr/>
          </p:nvSpPr>
          <p:spPr>
            <a:xfrm>
              <a:off x="6487275" y="387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9" name="Google Shape;7749;p25"/>
            <p:cNvSpPr/>
            <p:nvPr/>
          </p:nvSpPr>
          <p:spPr>
            <a:xfrm>
              <a:off x="6046675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0" name="Google Shape;7750;p25"/>
            <p:cNvSpPr/>
            <p:nvPr/>
          </p:nvSpPr>
          <p:spPr>
            <a:xfrm>
              <a:off x="6067350" y="385140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1" name="Google Shape;7751;p25"/>
            <p:cNvSpPr/>
            <p:nvPr/>
          </p:nvSpPr>
          <p:spPr>
            <a:xfrm>
              <a:off x="6093325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2" name="Google Shape;7752;p25"/>
            <p:cNvSpPr/>
            <p:nvPr/>
          </p:nvSpPr>
          <p:spPr>
            <a:xfrm>
              <a:off x="61166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3" name="Google Shape;7753;p25"/>
            <p:cNvSpPr/>
            <p:nvPr/>
          </p:nvSpPr>
          <p:spPr>
            <a:xfrm>
              <a:off x="6139975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4" name="Google Shape;7754;p25"/>
            <p:cNvSpPr/>
            <p:nvPr/>
          </p:nvSpPr>
          <p:spPr>
            <a:xfrm>
              <a:off x="6160650" y="38514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5" name="Google Shape;7755;p25"/>
            <p:cNvSpPr/>
            <p:nvPr/>
          </p:nvSpPr>
          <p:spPr>
            <a:xfrm>
              <a:off x="6186625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6" name="Google Shape;7756;p25"/>
            <p:cNvSpPr/>
            <p:nvPr/>
          </p:nvSpPr>
          <p:spPr>
            <a:xfrm>
              <a:off x="62099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7" name="Google Shape;7757;p25"/>
            <p:cNvSpPr/>
            <p:nvPr/>
          </p:nvSpPr>
          <p:spPr>
            <a:xfrm>
              <a:off x="6233275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8" name="Google Shape;7758;p25"/>
            <p:cNvSpPr/>
            <p:nvPr/>
          </p:nvSpPr>
          <p:spPr>
            <a:xfrm>
              <a:off x="625660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9" name="Google Shape;7759;p25"/>
            <p:cNvSpPr/>
            <p:nvPr/>
          </p:nvSpPr>
          <p:spPr>
            <a:xfrm>
              <a:off x="62799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0" name="Google Shape;7760;p25"/>
            <p:cNvSpPr/>
            <p:nvPr/>
          </p:nvSpPr>
          <p:spPr>
            <a:xfrm>
              <a:off x="63032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1" name="Google Shape;7761;p25"/>
            <p:cNvSpPr/>
            <p:nvPr/>
          </p:nvSpPr>
          <p:spPr>
            <a:xfrm>
              <a:off x="6323950" y="38514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2" name="Google Shape;7762;p25"/>
            <p:cNvSpPr/>
            <p:nvPr/>
          </p:nvSpPr>
          <p:spPr>
            <a:xfrm>
              <a:off x="634990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3" name="Google Shape;7763;p25"/>
            <p:cNvSpPr/>
            <p:nvPr/>
          </p:nvSpPr>
          <p:spPr>
            <a:xfrm>
              <a:off x="63732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4" name="Google Shape;7764;p25"/>
            <p:cNvSpPr/>
            <p:nvPr/>
          </p:nvSpPr>
          <p:spPr>
            <a:xfrm>
              <a:off x="6396600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5" name="Google Shape;7765;p25"/>
            <p:cNvSpPr/>
            <p:nvPr/>
          </p:nvSpPr>
          <p:spPr>
            <a:xfrm>
              <a:off x="641990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6" name="Google Shape;7766;p25"/>
            <p:cNvSpPr/>
            <p:nvPr/>
          </p:nvSpPr>
          <p:spPr>
            <a:xfrm>
              <a:off x="6443250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7" name="Google Shape;7767;p25"/>
            <p:cNvSpPr/>
            <p:nvPr/>
          </p:nvSpPr>
          <p:spPr>
            <a:xfrm>
              <a:off x="64665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8" name="Google Shape;7768;p25"/>
            <p:cNvSpPr/>
            <p:nvPr/>
          </p:nvSpPr>
          <p:spPr>
            <a:xfrm>
              <a:off x="6067350" y="38314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9" name="Google Shape;7769;p25"/>
            <p:cNvSpPr/>
            <p:nvPr/>
          </p:nvSpPr>
          <p:spPr>
            <a:xfrm>
              <a:off x="6093325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0" name="Google Shape;7770;p25"/>
            <p:cNvSpPr/>
            <p:nvPr/>
          </p:nvSpPr>
          <p:spPr>
            <a:xfrm>
              <a:off x="611665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1" name="Google Shape;7771;p25"/>
            <p:cNvSpPr/>
            <p:nvPr/>
          </p:nvSpPr>
          <p:spPr>
            <a:xfrm>
              <a:off x="6139975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2" name="Google Shape;7772;p25"/>
            <p:cNvSpPr/>
            <p:nvPr/>
          </p:nvSpPr>
          <p:spPr>
            <a:xfrm>
              <a:off x="6160650" y="38314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3" name="Google Shape;7773;p25"/>
            <p:cNvSpPr/>
            <p:nvPr/>
          </p:nvSpPr>
          <p:spPr>
            <a:xfrm>
              <a:off x="6186625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4" name="Google Shape;7774;p25"/>
            <p:cNvSpPr/>
            <p:nvPr/>
          </p:nvSpPr>
          <p:spPr>
            <a:xfrm>
              <a:off x="620995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5" name="Google Shape;7775;p25"/>
            <p:cNvSpPr/>
            <p:nvPr/>
          </p:nvSpPr>
          <p:spPr>
            <a:xfrm>
              <a:off x="6233275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6" name="Google Shape;7776;p25"/>
            <p:cNvSpPr/>
            <p:nvPr/>
          </p:nvSpPr>
          <p:spPr>
            <a:xfrm>
              <a:off x="625660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7" name="Google Shape;7777;p25"/>
            <p:cNvSpPr/>
            <p:nvPr/>
          </p:nvSpPr>
          <p:spPr>
            <a:xfrm>
              <a:off x="627995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8" name="Google Shape;7778;p25"/>
            <p:cNvSpPr/>
            <p:nvPr/>
          </p:nvSpPr>
          <p:spPr>
            <a:xfrm>
              <a:off x="630325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9" name="Google Shape;7779;p25"/>
            <p:cNvSpPr/>
            <p:nvPr/>
          </p:nvSpPr>
          <p:spPr>
            <a:xfrm>
              <a:off x="6323950" y="38314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0" name="Google Shape;7780;p25"/>
            <p:cNvSpPr/>
            <p:nvPr/>
          </p:nvSpPr>
          <p:spPr>
            <a:xfrm>
              <a:off x="634990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1" name="Google Shape;7781;p25"/>
            <p:cNvSpPr/>
            <p:nvPr/>
          </p:nvSpPr>
          <p:spPr>
            <a:xfrm>
              <a:off x="637325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2" name="Google Shape;7782;p25"/>
            <p:cNvSpPr/>
            <p:nvPr/>
          </p:nvSpPr>
          <p:spPr>
            <a:xfrm>
              <a:off x="6396600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3" name="Google Shape;7783;p25"/>
            <p:cNvSpPr/>
            <p:nvPr/>
          </p:nvSpPr>
          <p:spPr>
            <a:xfrm>
              <a:off x="641990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4" name="Google Shape;7784;p25"/>
            <p:cNvSpPr/>
            <p:nvPr/>
          </p:nvSpPr>
          <p:spPr>
            <a:xfrm>
              <a:off x="6443250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5" name="Google Shape;7785;p25"/>
            <p:cNvSpPr/>
            <p:nvPr/>
          </p:nvSpPr>
          <p:spPr>
            <a:xfrm>
              <a:off x="6093325" y="381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6" name="Google Shape;7786;p25"/>
            <p:cNvSpPr/>
            <p:nvPr/>
          </p:nvSpPr>
          <p:spPr>
            <a:xfrm>
              <a:off x="611665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7" name="Google Shape;7787;p25"/>
            <p:cNvSpPr/>
            <p:nvPr/>
          </p:nvSpPr>
          <p:spPr>
            <a:xfrm>
              <a:off x="6139975" y="381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8" name="Google Shape;7788;p25"/>
            <p:cNvSpPr/>
            <p:nvPr/>
          </p:nvSpPr>
          <p:spPr>
            <a:xfrm>
              <a:off x="6160650" y="38114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9" name="Google Shape;7789;p25"/>
            <p:cNvSpPr/>
            <p:nvPr/>
          </p:nvSpPr>
          <p:spPr>
            <a:xfrm>
              <a:off x="6186625" y="381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0" name="Google Shape;7790;p25"/>
            <p:cNvSpPr/>
            <p:nvPr/>
          </p:nvSpPr>
          <p:spPr>
            <a:xfrm>
              <a:off x="620995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1" name="Google Shape;7791;p25"/>
            <p:cNvSpPr/>
            <p:nvPr/>
          </p:nvSpPr>
          <p:spPr>
            <a:xfrm>
              <a:off x="6233275" y="381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2" name="Google Shape;7792;p25"/>
            <p:cNvSpPr/>
            <p:nvPr/>
          </p:nvSpPr>
          <p:spPr>
            <a:xfrm>
              <a:off x="625660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3" name="Google Shape;7793;p25"/>
            <p:cNvSpPr/>
            <p:nvPr/>
          </p:nvSpPr>
          <p:spPr>
            <a:xfrm>
              <a:off x="627995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4" name="Google Shape;7794;p25"/>
            <p:cNvSpPr/>
            <p:nvPr/>
          </p:nvSpPr>
          <p:spPr>
            <a:xfrm>
              <a:off x="630325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5" name="Google Shape;7795;p25"/>
            <p:cNvSpPr/>
            <p:nvPr/>
          </p:nvSpPr>
          <p:spPr>
            <a:xfrm>
              <a:off x="6323950" y="38114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6" name="Google Shape;7796;p25"/>
            <p:cNvSpPr/>
            <p:nvPr/>
          </p:nvSpPr>
          <p:spPr>
            <a:xfrm>
              <a:off x="634990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7" name="Google Shape;7797;p25"/>
            <p:cNvSpPr/>
            <p:nvPr/>
          </p:nvSpPr>
          <p:spPr>
            <a:xfrm>
              <a:off x="637325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8" name="Google Shape;7798;p25"/>
            <p:cNvSpPr/>
            <p:nvPr/>
          </p:nvSpPr>
          <p:spPr>
            <a:xfrm>
              <a:off x="6396600" y="381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9" name="Google Shape;7799;p25"/>
            <p:cNvSpPr/>
            <p:nvPr/>
          </p:nvSpPr>
          <p:spPr>
            <a:xfrm>
              <a:off x="641990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0" name="Google Shape;7800;p25"/>
            <p:cNvSpPr/>
            <p:nvPr/>
          </p:nvSpPr>
          <p:spPr>
            <a:xfrm>
              <a:off x="6139975" y="37913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1" name="Google Shape;7801;p25"/>
            <p:cNvSpPr/>
            <p:nvPr/>
          </p:nvSpPr>
          <p:spPr>
            <a:xfrm>
              <a:off x="6160650" y="37913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2" name="Google Shape;7802;p25"/>
            <p:cNvSpPr/>
            <p:nvPr/>
          </p:nvSpPr>
          <p:spPr>
            <a:xfrm>
              <a:off x="6186625" y="37913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3" name="Google Shape;7803;p25"/>
            <p:cNvSpPr/>
            <p:nvPr/>
          </p:nvSpPr>
          <p:spPr>
            <a:xfrm>
              <a:off x="620995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4" name="Google Shape;7804;p25"/>
            <p:cNvSpPr/>
            <p:nvPr/>
          </p:nvSpPr>
          <p:spPr>
            <a:xfrm>
              <a:off x="6233275" y="37913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5" name="Google Shape;7805;p25"/>
            <p:cNvSpPr/>
            <p:nvPr/>
          </p:nvSpPr>
          <p:spPr>
            <a:xfrm>
              <a:off x="625660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6" name="Google Shape;7806;p25"/>
            <p:cNvSpPr/>
            <p:nvPr/>
          </p:nvSpPr>
          <p:spPr>
            <a:xfrm>
              <a:off x="627995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7" name="Google Shape;7807;p25"/>
            <p:cNvSpPr/>
            <p:nvPr/>
          </p:nvSpPr>
          <p:spPr>
            <a:xfrm>
              <a:off x="630325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8" name="Google Shape;7808;p25"/>
            <p:cNvSpPr/>
            <p:nvPr/>
          </p:nvSpPr>
          <p:spPr>
            <a:xfrm>
              <a:off x="6323950" y="37913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9" name="Google Shape;7809;p25"/>
            <p:cNvSpPr/>
            <p:nvPr/>
          </p:nvSpPr>
          <p:spPr>
            <a:xfrm>
              <a:off x="634990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0" name="Google Shape;7810;p25"/>
            <p:cNvSpPr/>
            <p:nvPr/>
          </p:nvSpPr>
          <p:spPr>
            <a:xfrm>
              <a:off x="637325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1" name="Google Shape;7811;p25"/>
            <p:cNvSpPr/>
            <p:nvPr/>
          </p:nvSpPr>
          <p:spPr>
            <a:xfrm>
              <a:off x="6186625" y="37713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2" name="Google Shape;7812;p25"/>
            <p:cNvSpPr/>
            <p:nvPr/>
          </p:nvSpPr>
          <p:spPr>
            <a:xfrm>
              <a:off x="6209950" y="37713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3" name="Google Shape;7813;p25"/>
            <p:cNvSpPr/>
            <p:nvPr/>
          </p:nvSpPr>
          <p:spPr>
            <a:xfrm>
              <a:off x="6233275" y="37713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4" name="Google Shape;7814;p25"/>
            <p:cNvSpPr/>
            <p:nvPr/>
          </p:nvSpPr>
          <p:spPr>
            <a:xfrm>
              <a:off x="6256600" y="37713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5" name="Google Shape;7815;p25"/>
            <p:cNvSpPr/>
            <p:nvPr/>
          </p:nvSpPr>
          <p:spPr>
            <a:xfrm>
              <a:off x="6279950" y="37713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6" name="Google Shape;7816;p25"/>
            <p:cNvSpPr/>
            <p:nvPr/>
          </p:nvSpPr>
          <p:spPr>
            <a:xfrm>
              <a:off x="6303250" y="37713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7" name="Google Shape;7817;p25"/>
            <p:cNvSpPr/>
            <p:nvPr/>
          </p:nvSpPr>
          <p:spPr>
            <a:xfrm>
              <a:off x="6323950" y="377137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8" name="Google Shape;7818;p25"/>
            <p:cNvSpPr/>
            <p:nvPr/>
          </p:nvSpPr>
          <p:spPr>
            <a:xfrm>
              <a:off x="6139975" y="43917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9" name="Google Shape;7819;p25"/>
            <p:cNvSpPr/>
            <p:nvPr/>
          </p:nvSpPr>
          <p:spPr>
            <a:xfrm>
              <a:off x="6160650" y="43917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0" name="Google Shape;7820;p25"/>
            <p:cNvSpPr/>
            <p:nvPr/>
          </p:nvSpPr>
          <p:spPr>
            <a:xfrm>
              <a:off x="6186625" y="43917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1" name="Google Shape;7821;p25"/>
            <p:cNvSpPr/>
            <p:nvPr/>
          </p:nvSpPr>
          <p:spPr>
            <a:xfrm>
              <a:off x="620995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2" name="Google Shape;7822;p25"/>
            <p:cNvSpPr/>
            <p:nvPr/>
          </p:nvSpPr>
          <p:spPr>
            <a:xfrm>
              <a:off x="6233275" y="43917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3" name="Google Shape;7823;p25"/>
            <p:cNvSpPr/>
            <p:nvPr/>
          </p:nvSpPr>
          <p:spPr>
            <a:xfrm>
              <a:off x="625660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4" name="Google Shape;7824;p25"/>
            <p:cNvSpPr/>
            <p:nvPr/>
          </p:nvSpPr>
          <p:spPr>
            <a:xfrm>
              <a:off x="627995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5" name="Google Shape;7825;p25"/>
            <p:cNvSpPr/>
            <p:nvPr/>
          </p:nvSpPr>
          <p:spPr>
            <a:xfrm>
              <a:off x="630325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6" name="Google Shape;7826;p25"/>
            <p:cNvSpPr/>
            <p:nvPr/>
          </p:nvSpPr>
          <p:spPr>
            <a:xfrm>
              <a:off x="6323950" y="43917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7" name="Google Shape;7827;p25"/>
            <p:cNvSpPr/>
            <p:nvPr/>
          </p:nvSpPr>
          <p:spPr>
            <a:xfrm>
              <a:off x="634990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8" name="Google Shape;7828;p25"/>
            <p:cNvSpPr/>
            <p:nvPr/>
          </p:nvSpPr>
          <p:spPr>
            <a:xfrm>
              <a:off x="637325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9" name="Google Shape;7829;p25"/>
            <p:cNvSpPr/>
            <p:nvPr/>
          </p:nvSpPr>
          <p:spPr>
            <a:xfrm>
              <a:off x="6093325" y="437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0" name="Google Shape;7830;p25"/>
            <p:cNvSpPr/>
            <p:nvPr/>
          </p:nvSpPr>
          <p:spPr>
            <a:xfrm>
              <a:off x="611665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1" name="Google Shape;7831;p25"/>
            <p:cNvSpPr/>
            <p:nvPr/>
          </p:nvSpPr>
          <p:spPr>
            <a:xfrm>
              <a:off x="6139975" y="437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2" name="Google Shape;7832;p25"/>
            <p:cNvSpPr/>
            <p:nvPr/>
          </p:nvSpPr>
          <p:spPr>
            <a:xfrm>
              <a:off x="6160650" y="43717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2" y="1"/>
                    <a:pt x="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3" name="Google Shape;7833;p25"/>
            <p:cNvSpPr/>
            <p:nvPr/>
          </p:nvSpPr>
          <p:spPr>
            <a:xfrm>
              <a:off x="6186625" y="437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4" name="Google Shape;7834;p25"/>
            <p:cNvSpPr/>
            <p:nvPr/>
          </p:nvSpPr>
          <p:spPr>
            <a:xfrm>
              <a:off x="6186625" y="44117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5" name="Google Shape;7835;p25"/>
            <p:cNvSpPr/>
            <p:nvPr/>
          </p:nvSpPr>
          <p:spPr>
            <a:xfrm>
              <a:off x="6209950" y="44117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6" name="Google Shape;7836;p25"/>
            <p:cNvSpPr/>
            <p:nvPr/>
          </p:nvSpPr>
          <p:spPr>
            <a:xfrm>
              <a:off x="6233275" y="44117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7" name="Google Shape;7837;p25"/>
            <p:cNvSpPr/>
            <p:nvPr/>
          </p:nvSpPr>
          <p:spPr>
            <a:xfrm>
              <a:off x="6256600" y="44117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8" name="Google Shape;7838;p25"/>
            <p:cNvSpPr/>
            <p:nvPr/>
          </p:nvSpPr>
          <p:spPr>
            <a:xfrm>
              <a:off x="6279950" y="44117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9" name="Google Shape;7839;p25"/>
            <p:cNvSpPr/>
            <p:nvPr/>
          </p:nvSpPr>
          <p:spPr>
            <a:xfrm>
              <a:off x="6303250" y="44117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0" name="Google Shape;7840;p25"/>
            <p:cNvSpPr/>
            <p:nvPr/>
          </p:nvSpPr>
          <p:spPr>
            <a:xfrm>
              <a:off x="6323950" y="44117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1" name="Google Shape;7841;p25"/>
            <p:cNvSpPr/>
            <p:nvPr/>
          </p:nvSpPr>
          <p:spPr>
            <a:xfrm>
              <a:off x="620995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2" name="Google Shape;7842;p25"/>
            <p:cNvSpPr/>
            <p:nvPr/>
          </p:nvSpPr>
          <p:spPr>
            <a:xfrm>
              <a:off x="6233275" y="437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3" name="Google Shape;7843;p25"/>
            <p:cNvSpPr/>
            <p:nvPr/>
          </p:nvSpPr>
          <p:spPr>
            <a:xfrm>
              <a:off x="625660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4" name="Google Shape;7844;p25"/>
            <p:cNvSpPr/>
            <p:nvPr/>
          </p:nvSpPr>
          <p:spPr>
            <a:xfrm>
              <a:off x="627995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5" name="Google Shape;7845;p25"/>
            <p:cNvSpPr/>
            <p:nvPr/>
          </p:nvSpPr>
          <p:spPr>
            <a:xfrm>
              <a:off x="630325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6" name="Google Shape;7846;p25"/>
            <p:cNvSpPr/>
            <p:nvPr/>
          </p:nvSpPr>
          <p:spPr>
            <a:xfrm>
              <a:off x="6323950" y="43717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7" name="Google Shape;7847;p25"/>
            <p:cNvSpPr/>
            <p:nvPr/>
          </p:nvSpPr>
          <p:spPr>
            <a:xfrm>
              <a:off x="634990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8" name="Google Shape;7848;p25"/>
            <p:cNvSpPr/>
            <p:nvPr/>
          </p:nvSpPr>
          <p:spPr>
            <a:xfrm>
              <a:off x="637325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9" name="Google Shape;7849;p25"/>
            <p:cNvSpPr/>
            <p:nvPr/>
          </p:nvSpPr>
          <p:spPr>
            <a:xfrm>
              <a:off x="6396600" y="437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0" name="Google Shape;7850;p25"/>
            <p:cNvSpPr/>
            <p:nvPr/>
          </p:nvSpPr>
          <p:spPr>
            <a:xfrm>
              <a:off x="641990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1" name="Google Shape;7851;p25"/>
            <p:cNvSpPr/>
            <p:nvPr/>
          </p:nvSpPr>
          <p:spPr>
            <a:xfrm>
              <a:off x="6536550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2" name="Google Shape;7852;p25"/>
            <p:cNvSpPr/>
            <p:nvPr/>
          </p:nvSpPr>
          <p:spPr>
            <a:xfrm>
              <a:off x="6536550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3" name="Google Shape;7853;p25"/>
            <p:cNvSpPr/>
            <p:nvPr/>
          </p:nvSpPr>
          <p:spPr>
            <a:xfrm>
              <a:off x="6536550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4" name="Google Shape;7854;p25"/>
            <p:cNvSpPr/>
            <p:nvPr/>
          </p:nvSpPr>
          <p:spPr>
            <a:xfrm>
              <a:off x="6559900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5" name="Google Shape;7855;p25"/>
            <p:cNvSpPr/>
            <p:nvPr/>
          </p:nvSpPr>
          <p:spPr>
            <a:xfrm>
              <a:off x="6536550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6" name="Google Shape;7856;p25"/>
            <p:cNvSpPr/>
            <p:nvPr/>
          </p:nvSpPr>
          <p:spPr>
            <a:xfrm>
              <a:off x="6559900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7" name="Google Shape;7857;p25"/>
            <p:cNvSpPr/>
            <p:nvPr/>
          </p:nvSpPr>
          <p:spPr>
            <a:xfrm>
              <a:off x="6536550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8" name="Google Shape;7858;p25"/>
            <p:cNvSpPr/>
            <p:nvPr/>
          </p:nvSpPr>
          <p:spPr>
            <a:xfrm>
              <a:off x="6559900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9" name="Google Shape;7859;p25"/>
            <p:cNvSpPr/>
            <p:nvPr/>
          </p:nvSpPr>
          <p:spPr>
            <a:xfrm>
              <a:off x="6536550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0" name="Google Shape;7860;p25"/>
            <p:cNvSpPr/>
            <p:nvPr/>
          </p:nvSpPr>
          <p:spPr>
            <a:xfrm>
              <a:off x="6559900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1" name="Google Shape;7861;p25"/>
            <p:cNvSpPr/>
            <p:nvPr/>
          </p:nvSpPr>
          <p:spPr>
            <a:xfrm>
              <a:off x="6580575" y="415157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2" name="Google Shape;7862;p25"/>
            <p:cNvSpPr/>
            <p:nvPr/>
          </p:nvSpPr>
          <p:spPr>
            <a:xfrm>
              <a:off x="6536550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3" name="Google Shape;7863;p25"/>
            <p:cNvSpPr/>
            <p:nvPr/>
          </p:nvSpPr>
          <p:spPr>
            <a:xfrm>
              <a:off x="6559900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4" name="Google Shape;7864;p25"/>
            <p:cNvSpPr/>
            <p:nvPr/>
          </p:nvSpPr>
          <p:spPr>
            <a:xfrm>
              <a:off x="6580575" y="413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5" name="Google Shape;7865;p25"/>
            <p:cNvSpPr/>
            <p:nvPr/>
          </p:nvSpPr>
          <p:spPr>
            <a:xfrm>
              <a:off x="6536550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6" name="Google Shape;7866;p25"/>
            <p:cNvSpPr/>
            <p:nvPr/>
          </p:nvSpPr>
          <p:spPr>
            <a:xfrm>
              <a:off x="6559900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7" name="Google Shape;7867;p25"/>
            <p:cNvSpPr/>
            <p:nvPr/>
          </p:nvSpPr>
          <p:spPr>
            <a:xfrm>
              <a:off x="6580575" y="411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8" name="Google Shape;7868;p25"/>
            <p:cNvSpPr/>
            <p:nvPr/>
          </p:nvSpPr>
          <p:spPr>
            <a:xfrm>
              <a:off x="6536550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9" name="Google Shape;7869;p25"/>
            <p:cNvSpPr/>
            <p:nvPr/>
          </p:nvSpPr>
          <p:spPr>
            <a:xfrm>
              <a:off x="6559900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0" name="Google Shape;7870;p25"/>
            <p:cNvSpPr/>
            <p:nvPr/>
          </p:nvSpPr>
          <p:spPr>
            <a:xfrm>
              <a:off x="6580575" y="40915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1" name="Google Shape;7871;p25"/>
            <p:cNvSpPr/>
            <p:nvPr/>
          </p:nvSpPr>
          <p:spPr>
            <a:xfrm>
              <a:off x="6536550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2" name="Google Shape;7872;p25"/>
            <p:cNvSpPr/>
            <p:nvPr/>
          </p:nvSpPr>
          <p:spPr>
            <a:xfrm>
              <a:off x="6559900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3" name="Google Shape;7873;p25"/>
            <p:cNvSpPr/>
            <p:nvPr/>
          </p:nvSpPr>
          <p:spPr>
            <a:xfrm>
              <a:off x="6580575" y="407155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4" name="Google Shape;7874;p25"/>
            <p:cNvSpPr/>
            <p:nvPr/>
          </p:nvSpPr>
          <p:spPr>
            <a:xfrm>
              <a:off x="6536550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5" name="Google Shape;7875;p25"/>
            <p:cNvSpPr/>
            <p:nvPr/>
          </p:nvSpPr>
          <p:spPr>
            <a:xfrm>
              <a:off x="6559900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6" name="Google Shape;7876;p25"/>
            <p:cNvSpPr/>
            <p:nvPr/>
          </p:nvSpPr>
          <p:spPr>
            <a:xfrm>
              <a:off x="6580600" y="4051525"/>
              <a:ext cx="18225" cy="15650"/>
            </a:xfrm>
            <a:custGeom>
              <a:rect b="b" l="l" r="r" t="t"/>
              <a:pathLst>
                <a:path extrusionOk="0" h="626" w="729">
                  <a:moveTo>
                    <a:pt x="419" y="1"/>
                  </a:moveTo>
                  <a:cubicBezTo>
                    <a:pt x="419" y="1"/>
                    <a:pt x="418" y="1"/>
                    <a:pt x="417" y="1"/>
                  </a:cubicBezTo>
                  <a:cubicBezTo>
                    <a:pt x="416" y="1"/>
                    <a:pt x="415" y="1"/>
                    <a:pt x="415" y="1"/>
                  </a:cubicBezTo>
                  <a:cubicBezTo>
                    <a:pt x="139" y="1"/>
                    <a:pt x="0" y="336"/>
                    <a:pt x="197" y="533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29" y="501"/>
                    <a:pt x="729" y="313"/>
                  </a:cubicBezTo>
                  <a:cubicBezTo>
                    <a:pt x="729" y="141"/>
                    <a:pt x="591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7" name="Google Shape;7877;p25"/>
            <p:cNvSpPr/>
            <p:nvPr/>
          </p:nvSpPr>
          <p:spPr>
            <a:xfrm>
              <a:off x="6536550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8" name="Google Shape;7878;p25"/>
            <p:cNvSpPr/>
            <p:nvPr/>
          </p:nvSpPr>
          <p:spPr>
            <a:xfrm>
              <a:off x="6559900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9" name="Google Shape;7879;p25"/>
            <p:cNvSpPr/>
            <p:nvPr/>
          </p:nvSpPr>
          <p:spPr>
            <a:xfrm>
              <a:off x="6580575" y="403152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0" name="Google Shape;7880;p25"/>
            <p:cNvSpPr/>
            <p:nvPr/>
          </p:nvSpPr>
          <p:spPr>
            <a:xfrm>
              <a:off x="6536550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1" name="Google Shape;7881;p25"/>
            <p:cNvSpPr/>
            <p:nvPr/>
          </p:nvSpPr>
          <p:spPr>
            <a:xfrm>
              <a:off x="6559900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2" name="Google Shape;7882;p25"/>
            <p:cNvSpPr/>
            <p:nvPr/>
          </p:nvSpPr>
          <p:spPr>
            <a:xfrm>
              <a:off x="6536550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3" name="Google Shape;7883;p25"/>
            <p:cNvSpPr/>
            <p:nvPr/>
          </p:nvSpPr>
          <p:spPr>
            <a:xfrm>
              <a:off x="6559900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4" name="Google Shape;7884;p25"/>
            <p:cNvSpPr/>
            <p:nvPr/>
          </p:nvSpPr>
          <p:spPr>
            <a:xfrm>
              <a:off x="6536550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5" name="Google Shape;7885;p25"/>
            <p:cNvSpPr/>
            <p:nvPr/>
          </p:nvSpPr>
          <p:spPr>
            <a:xfrm>
              <a:off x="6559900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6" name="Google Shape;7886;p25"/>
            <p:cNvSpPr/>
            <p:nvPr/>
          </p:nvSpPr>
          <p:spPr>
            <a:xfrm>
              <a:off x="6536550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7" name="Google Shape;7887;p25"/>
            <p:cNvSpPr/>
            <p:nvPr/>
          </p:nvSpPr>
          <p:spPr>
            <a:xfrm>
              <a:off x="6536550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88" name="Google Shape;7888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ONE_COLUMN_TEXT_3">
    <p:spTree>
      <p:nvGrpSpPr>
        <p:cNvPr id="7889" name="Shape 7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0" name="Google Shape;7890;p26"/>
          <p:cNvSpPr txBox="1"/>
          <p:nvPr>
            <p:ph type="title"/>
          </p:nvPr>
        </p:nvSpPr>
        <p:spPr>
          <a:xfrm>
            <a:off x="5867050" y="16640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891" name="Google Shape;7891;p26"/>
          <p:cNvSpPr txBox="1"/>
          <p:nvPr>
            <p:ph idx="1" type="body"/>
          </p:nvPr>
        </p:nvSpPr>
        <p:spPr>
          <a:xfrm>
            <a:off x="5867050" y="2498000"/>
            <a:ext cx="2345700" cy="16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892" name="Google Shape;7892;p26"/>
          <p:cNvSpPr txBox="1"/>
          <p:nvPr>
            <p:ph idx="2"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93" name="Google Shape;7893;p26"/>
          <p:cNvSpPr/>
          <p:nvPr/>
        </p:nvSpPr>
        <p:spPr>
          <a:xfrm rot="10800000">
            <a:off x="-657296" y="3697974"/>
            <a:ext cx="1136717" cy="1296439"/>
          </a:xfrm>
          <a:custGeom>
            <a:rect b="b" l="l" r="r" t="t"/>
            <a:pathLst>
              <a:path extrusionOk="0" h="28133" w="24667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4" name="Google Shape;7894;p26"/>
          <p:cNvSpPr/>
          <p:nvPr/>
        </p:nvSpPr>
        <p:spPr>
          <a:xfrm rot="10800000">
            <a:off x="-49005" y="3990003"/>
            <a:ext cx="278062" cy="278108"/>
          </a:xfrm>
          <a:custGeom>
            <a:rect b="b" l="l" r="r" t="t"/>
            <a:pathLst>
              <a:path extrusionOk="0" h="6035" w="6034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95" name="Google Shape;7895;p26"/>
          <p:cNvGrpSpPr/>
          <p:nvPr/>
        </p:nvGrpSpPr>
        <p:grpSpPr>
          <a:xfrm rot="10800000">
            <a:off x="8480754" y="3456890"/>
            <a:ext cx="274836" cy="1611920"/>
            <a:chOff x="4769975" y="2151700"/>
            <a:chExt cx="149100" cy="874475"/>
          </a:xfrm>
        </p:grpSpPr>
        <p:sp>
          <p:nvSpPr>
            <p:cNvPr id="7896" name="Google Shape;7896;p26"/>
            <p:cNvSpPr/>
            <p:nvPr/>
          </p:nvSpPr>
          <p:spPr>
            <a:xfrm>
              <a:off x="4904400" y="23867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7" name="Google Shape;7897;p26"/>
            <p:cNvSpPr/>
            <p:nvPr/>
          </p:nvSpPr>
          <p:spPr>
            <a:xfrm>
              <a:off x="4904400" y="24651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8" name="Google Shape;7898;p26"/>
            <p:cNvSpPr/>
            <p:nvPr/>
          </p:nvSpPr>
          <p:spPr>
            <a:xfrm>
              <a:off x="49044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9" name="Google Shape;7899;p26"/>
            <p:cNvSpPr/>
            <p:nvPr/>
          </p:nvSpPr>
          <p:spPr>
            <a:xfrm>
              <a:off x="49044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0" name="Google Shape;7900;p26"/>
            <p:cNvSpPr/>
            <p:nvPr/>
          </p:nvSpPr>
          <p:spPr>
            <a:xfrm>
              <a:off x="4904400" y="27001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1" name="Google Shape;7901;p26"/>
            <p:cNvSpPr/>
            <p:nvPr/>
          </p:nvSpPr>
          <p:spPr>
            <a:xfrm>
              <a:off x="4837200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2" name="Google Shape;7902;p26"/>
            <p:cNvSpPr/>
            <p:nvPr/>
          </p:nvSpPr>
          <p:spPr>
            <a:xfrm>
              <a:off x="4837200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3" name="Google Shape;7903;p26"/>
            <p:cNvSpPr/>
            <p:nvPr/>
          </p:nvSpPr>
          <p:spPr>
            <a:xfrm>
              <a:off x="4837200" y="25434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4" name="Google Shape;7904;p26"/>
            <p:cNvSpPr/>
            <p:nvPr/>
          </p:nvSpPr>
          <p:spPr>
            <a:xfrm>
              <a:off x="4837200" y="2621850"/>
              <a:ext cx="14700" cy="12550"/>
            </a:xfrm>
            <a:custGeom>
              <a:rect b="b" l="l" r="r" t="t"/>
              <a:pathLst>
                <a:path extrusionOk="0" h="502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5" name="Google Shape;7905;p26"/>
            <p:cNvSpPr/>
            <p:nvPr/>
          </p:nvSpPr>
          <p:spPr>
            <a:xfrm>
              <a:off x="4837200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6" name="Google Shape;7906;p26"/>
            <p:cNvSpPr/>
            <p:nvPr/>
          </p:nvSpPr>
          <p:spPr>
            <a:xfrm>
              <a:off x="4769975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7" name="Google Shape;7907;p26"/>
            <p:cNvSpPr/>
            <p:nvPr/>
          </p:nvSpPr>
          <p:spPr>
            <a:xfrm>
              <a:off x="4769975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8" name="Google Shape;7908;p26"/>
            <p:cNvSpPr/>
            <p:nvPr/>
          </p:nvSpPr>
          <p:spPr>
            <a:xfrm>
              <a:off x="47700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9" name="Google Shape;7909;p26"/>
            <p:cNvSpPr/>
            <p:nvPr/>
          </p:nvSpPr>
          <p:spPr>
            <a:xfrm>
              <a:off x="47700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0" name="Google Shape;7910;p26"/>
            <p:cNvSpPr/>
            <p:nvPr/>
          </p:nvSpPr>
          <p:spPr>
            <a:xfrm>
              <a:off x="4906525" y="21517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1" name="Google Shape;7911;p26"/>
            <p:cNvSpPr/>
            <p:nvPr/>
          </p:nvSpPr>
          <p:spPr>
            <a:xfrm>
              <a:off x="4906525" y="2230050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2" name="Google Shape;7912;p26"/>
            <p:cNvSpPr/>
            <p:nvPr/>
          </p:nvSpPr>
          <p:spPr>
            <a:xfrm>
              <a:off x="4906525" y="23084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3" name="Google Shape;7913;p26"/>
            <p:cNvSpPr/>
            <p:nvPr/>
          </p:nvSpPr>
          <p:spPr>
            <a:xfrm>
              <a:off x="4839325" y="21517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4" name="Google Shape;7914;p26"/>
            <p:cNvSpPr/>
            <p:nvPr/>
          </p:nvSpPr>
          <p:spPr>
            <a:xfrm>
              <a:off x="4839325" y="2230050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5" name="Google Shape;7915;p26"/>
            <p:cNvSpPr/>
            <p:nvPr/>
          </p:nvSpPr>
          <p:spPr>
            <a:xfrm>
              <a:off x="4839325" y="23084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6" name="Google Shape;7916;p26"/>
            <p:cNvSpPr/>
            <p:nvPr/>
          </p:nvSpPr>
          <p:spPr>
            <a:xfrm>
              <a:off x="4770025" y="21517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7" name="Google Shape;7917;p26"/>
            <p:cNvSpPr/>
            <p:nvPr/>
          </p:nvSpPr>
          <p:spPr>
            <a:xfrm>
              <a:off x="4770025" y="22300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8" name="Google Shape;7918;p26"/>
            <p:cNvSpPr/>
            <p:nvPr/>
          </p:nvSpPr>
          <p:spPr>
            <a:xfrm>
              <a:off x="4769975" y="230840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9" name="Google Shape;7919;p26"/>
            <p:cNvSpPr/>
            <p:nvPr/>
          </p:nvSpPr>
          <p:spPr>
            <a:xfrm>
              <a:off x="4769975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0" name="Google Shape;7920;p26"/>
            <p:cNvSpPr/>
            <p:nvPr/>
          </p:nvSpPr>
          <p:spPr>
            <a:xfrm>
              <a:off x="4904400" y="27785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1" name="Google Shape;7921;p26"/>
            <p:cNvSpPr/>
            <p:nvPr/>
          </p:nvSpPr>
          <p:spPr>
            <a:xfrm>
              <a:off x="4904400" y="285690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2" name="Google Shape;7922;p26"/>
            <p:cNvSpPr/>
            <p:nvPr/>
          </p:nvSpPr>
          <p:spPr>
            <a:xfrm>
              <a:off x="4837200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3" name="Google Shape;7923;p26"/>
            <p:cNvSpPr/>
            <p:nvPr/>
          </p:nvSpPr>
          <p:spPr>
            <a:xfrm>
              <a:off x="4837200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4" name="Google Shape;7924;p26"/>
            <p:cNvSpPr/>
            <p:nvPr/>
          </p:nvSpPr>
          <p:spPr>
            <a:xfrm>
              <a:off x="4837200" y="293525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5" name="Google Shape;7925;p26"/>
            <p:cNvSpPr/>
            <p:nvPr/>
          </p:nvSpPr>
          <p:spPr>
            <a:xfrm>
              <a:off x="4769975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6" name="Google Shape;7926;p26"/>
            <p:cNvSpPr/>
            <p:nvPr/>
          </p:nvSpPr>
          <p:spPr>
            <a:xfrm>
              <a:off x="4769975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7" name="Google Shape;7927;p26"/>
            <p:cNvSpPr/>
            <p:nvPr/>
          </p:nvSpPr>
          <p:spPr>
            <a:xfrm>
              <a:off x="4770025" y="293525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8" name="Google Shape;7928;p26"/>
            <p:cNvSpPr/>
            <p:nvPr/>
          </p:nvSpPr>
          <p:spPr>
            <a:xfrm>
              <a:off x="4770025" y="301362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29" name="Google Shape;7929;p26"/>
          <p:cNvGrpSpPr/>
          <p:nvPr/>
        </p:nvGrpSpPr>
        <p:grpSpPr>
          <a:xfrm rot="10800000">
            <a:off x="-657303" y="2160074"/>
            <a:ext cx="1299260" cy="1296418"/>
            <a:chOff x="6378300" y="2596400"/>
            <a:chExt cx="754375" cy="752725"/>
          </a:xfrm>
        </p:grpSpPr>
        <p:sp>
          <p:nvSpPr>
            <p:cNvPr id="7930" name="Google Shape;7930;p26"/>
            <p:cNvSpPr/>
            <p:nvPr/>
          </p:nvSpPr>
          <p:spPr>
            <a:xfrm>
              <a:off x="6408850" y="2932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1" name="Google Shape;7931;p26"/>
            <p:cNvSpPr/>
            <p:nvPr/>
          </p:nvSpPr>
          <p:spPr>
            <a:xfrm>
              <a:off x="6469925" y="2871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2" name="Google Shape;7932;p26"/>
            <p:cNvSpPr/>
            <p:nvPr/>
          </p:nvSpPr>
          <p:spPr>
            <a:xfrm>
              <a:off x="6530975" y="28101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3" name="Google Shape;7933;p26"/>
            <p:cNvSpPr/>
            <p:nvPr/>
          </p:nvSpPr>
          <p:spPr>
            <a:xfrm>
              <a:off x="6622600" y="27185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4" name="Google Shape;7934;p26"/>
            <p:cNvSpPr/>
            <p:nvPr/>
          </p:nvSpPr>
          <p:spPr>
            <a:xfrm>
              <a:off x="6378300" y="2962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5" name="Google Shape;7935;p26"/>
            <p:cNvSpPr/>
            <p:nvPr/>
          </p:nvSpPr>
          <p:spPr>
            <a:xfrm>
              <a:off x="6437750" y="29017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6" name="Google Shape;7936;p26"/>
            <p:cNvSpPr/>
            <p:nvPr/>
          </p:nvSpPr>
          <p:spPr>
            <a:xfrm>
              <a:off x="6500475" y="28406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7" name="Google Shape;7937;p26"/>
            <p:cNvSpPr/>
            <p:nvPr/>
          </p:nvSpPr>
          <p:spPr>
            <a:xfrm>
              <a:off x="6592075" y="27490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8" name="Google Shape;7938;p26"/>
            <p:cNvSpPr/>
            <p:nvPr/>
          </p:nvSpPr>
          <p:spPr>
            <a:xfrm>
              <a:off x="6653150" y="268802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9" name="Google Shape;7939;p26"/>
            <p:cNvSpPr/>
            <p:nvPr/>
          </p:nvSpPr>
          <p:spPr>
            <a:xfrm>
              <a:off x="6683650" y="2657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0" name="Google Shape;7940;p26"/>
            <p:cNvSpPr/>
            <p:nvPr/>
          </p:nvSpPr>
          <p:spPr>
            <a:xfrm>
              <a:off x="6714200" y="2626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1" name="Google Shape;7941;p26"/>
            <p:cNvSpPr/>
            <p:nvPr/>
          </p:nvSpPr>
          <p:spPr>
            <a:xfrm>
              <a:off x="6744750" y="2596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2" name="Google Shape;7942;p26"/>
            <p:cNvSpPr/>
            <p:nvPr/>
          </p:nvSpPr>
          <p:spPr>
            <a:xfrm>
              <a:off x="6561525" y="27796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3" name="Google Shape;7943;p26"/>
            <p:cNvSpPr/>
            <p:nvPr/>
          </p:nvSpPr>
          <p:spPr>
            <a:xfrm>
              <a:off x="6437825" y="2961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4" name="Google Shape;7944;p26"/>
            <p:cNvSpPr/>
            <p:nvPr/>
          </p:nvSpPr>
          <p:spPr>
            <a:xfrm>
              <a:off x="6497250" y="29002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5" name="Google Shape;7945;p26"/>
            <p:cNvSpPr/>
            <p:nvPr/>
          </p:nvSpPr>
          <p:spPr>
            <a:xfrm>
              <a:off x="6559975" y="28391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6" name="Google Shape;7946;p26"/>
            <p:cNvSpPr/>
            <p:nvPr/>
          </p:nvSpPr>
          <p:spPr>
            <a:xfrm>
              <a:off x="6651575" y="27475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7" name="Google Shape;7947;p26"/>
            <p:cNvSpPr/>
            <p:nvPr/>
          </p:nvSpPr>
          <p:spPr>
            <a:xfrm>
              <a:off x="6407275" y="29918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8" name="Google Shape;7948;p26"/>
            <p:cNvSpPr/>
            <p:nvPr/>
          </p:nvSpPr>
          <p:spPr>
            <a:xfrm>
              <a:off x="6468325" y="2930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9" name="Google Shape;7949;p26"/>
            <p:cNvSpPr/>
            <p:nvPr/>
          </p:nvSpPr>
          <p:spPr>
            <a:xfrm>
              <a:off x="6529425" y="2869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0" name="Google Shape;7950;p26"/>
            <p:cNvSpPr/>
            <p:nvPr/>
          </p:nvSpPr>
          <p:spPr>
            <a:xfrm>
              <a:off x="6621025" y="27780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1" name="Google Shape;7951;p26"/>
            <p:cNvSpPr/>
            <p:nvPr/>
          </p:nvSpPr>
          <p:spPr>
            <a:xfrm>
              <a:off x="6682100" y="2717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2" name="Google Shape;7952;p26"/>
            <p:cNvSpPr/>
            <p:nvPr/>
          </p:nvSpPr>
          <p:spPr>
            <a:xfrm>
              <a:off x="6712650" y="26864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3" name="Google Shape;7953;p26"/>
            <p:cNvSpPr/>
            <p:nvPr/>
          </p:nvSpPr>
          <p:spPr>
            <a:xfrm>
              <a:off x="6741575" y="265592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4" name="Google Shape;7954;p26"/>
            <p:cNvSpPr/>
            <p:nvPr/>
          </p:nvSpPr>
          <p:spPr>
            <a:xfrm>
              <a:off x="6773750" y="26253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5" name="Google Shape;7955;p26"/>
            <p:cNvSpPr/>
            <p:nvPr/>
          </p:nvSpPr>
          <p:spPr>
            <a:xfrm>
              <a:off x="6590525" y="2808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6" name="Google Shape;7956;p26"/>
            <p:cNvSpPr/>
            <p:nvPr/>
          </p:nvSpPr>
          <p:spPr>
            <a:xfrm>
              <a:off x="6465150" y="29902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7" name="Google Shape;7957;p26"/>
            <p:cNvSpPr/>
            <p:nvPr/>
          </p:nvSpPr>
          <p:spPr>
            <a:xfrm>
              <a:off x="6527875" y="29291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8" name="Google Shape;7958;p26"/>
            <p:cNvSpPr/>
            <p:nvPr/>
          </p:nvSpPr>
          <p:spPr>
            <a:xfrm>
              <a:off x="6588925" y="28681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9" name="Google Shape;7959;p26"/>
            <p:cNvSpPr/>
            <p:nvPr/>
          </p:nvSpPr>
          <p:spPr>
            <a:xfrm>
              <a:off x="6680550" y="2776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0" name="Google Shape;7960;p26"/>
            <p:cNvSpPr/>
            <p:nvPr/>
          </p:nvSpPr>
          <p:spPr>
            <a:xfrm>
              <a:off x="6436225" y="30208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1" name="Google Shape;7961;p26"/>
            <p:cNvSpPr/>
            <p:nvPr/>
          </p:nvSpPr>
          <p:spPr>
            <a:xfrm>
              <a:off x="6497325" y="2959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2" name="Google Shape;7962;p26"/>
            <p:cNvSpPr/>
            <p:nvPr/>
          </p:nvSpPr>
          <p:spPr>
            <a:xfrm>
              <a:off x="6558375" y="2898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3" name="Google Shape;7963;p26"/>
            <p:cNvSpPr/>
            <p:nvPr/>
          </p:nvSpPr>
          <p:spPr>
            <a:xfrm>
              <a:off x="6650000" y="28070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4" name="Google Shape;7964;p26"/>
            <p:cNvSpPr/>
            <p:nvPr/>
          </p:nvSpPr>
          <p:spPr>
            <a:xfrm>
              <a:off x="6709425" y="27459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5" name="Google Shape;7965;p26"/>
            <p:cNvSpPr/>
            <p:nvPr/>
          </p:nvSpPr>
          <p:spPr>
            <a:xfrm>
              <a:off x="6741600" y="2715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6" name="Google Shape;7966;p26"/>
            <p:cNvSpPr/>
            <p:nvPr/>
          </p:nvSpPr>
          <p:spPr>
            <a:xfrm>
              <a:off x="6772150" y="26849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7" name="Google Shape;7967;p26"/>
            <p:cNvSpPr/>
            <p:nvPr/>
          </p:nvSpPr>
          <p:spPr>
            <a:xfrm>
              <a:off x="6802700" y="26543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8" name="Google Shape;7968;p26"/>
            <p:cNvSpPr/>
            <p:nvPr/>
          </p:nvSpPr>
          <p:spPr>
            <a:xfrm>
              <a:off x="6617825" y="28375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9" name="Google Shape;7969;p26"/>
            <p:cNvSpPr/>
            <p:nvPr/>
          </p:nvSpPr>
          <p:spPr>
            <a:xfrm>
              <a:off x="6495775" y="30192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0" name="Google Shape;7970;p26"/>
            <p:cNvSpPr/>
            <p:nvPr/>
          </p:nvSpPr>
          <p:spPr>
            <a:xfrm>
              <a:off x="6556825" y="29581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1" name="Google Shape;7971;p26"/>
            <p:cNvSpPr/>
            <p:nvPr/>
          </p:nvSpPr>
          <p:spPr>
            <a:xfrm>
              <a:off x="6617900" y="28970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2" name="Google Shape;7972;p26"/>
            <p:cNvSpPr/>
            <p:nvPr/>
          </p:nvSpPr>
          <p:spPr>
            <a:xfrm>
              <a:off x="6707875" y="2805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3" name="Google Shape;7973;p26"/>
            <p:cNvSpPr/>
            <p:nvPr/>
          </p:nvSpPr>
          <p:spPr>
            <a:xfrm>
              <a:off x="6465225" y="30497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4" name="Google Shape;7974;p26"/>
            <p:cNvSpPr/>
            <p:nvPr/>
          </p:nvSpPr>
          <p:spPr>
            <a:xfrm>
              <a:off x="6526275" y="2988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5" name="Google Shape;7975;p26"/>
            <p:cNvSpPr/>
            <p:nvPr/>
          </p:nvSpPr>
          <p:spPr>
            <a:xfrm>
              <a:off x="6587375" y="29276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6" name="Google Shape;7976;p26"/>
            <p:cNvSpPr/>
            <p:nvPr/>
          </p:nvSpPr>
          <p:spPr>
            <a:xfrm>
              <a:off x="6677325" y="28360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7" name="Google Shape;7977;p26"/>
            <p:cNvSpPr/>
            <p:nvPr/>
          </p:nvSpPr>
          <p:spPr>
            <a:xfrm>
              <a:off x="6740050" y="2774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8" name="Google Shape;7978;p26"/>
            <p:cNvSpPr/>
            <p:nvPr/>
          </p:nvSpPr>
          <p:spPr>
            <a:xfrm>
              <a:off x="6770600" y="2744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9" name="Google Shape;7979;p26"/>
            <p:cNvSpPr/>
            <p:nvPr/>
          </p:nvSpPr>
          <p:spPr>
            <a:xfrm>
              <a:off x="6801150" y="27138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0" name="Google Shape;7980;p26"/>
            <p:cNvSpPr/>
            <p:nvPr/>
          </p:nvSpPr>
          <p:spPr>
            <a:xfrm>
              <a:off x="6831650" y="2683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1" name="Google Shape;7981;p26"/>
            <p:cNvSpPr/>
            <p:nvPr/>
          </p:nvSpPr>
          <p:spPr>
            <a:xfrm>
              <a:off x="6648450" y="2866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2" name="Google Shape;7982;p26"/>
            <p:cNvSpPr/>
            <p:nvPr/>
          </p:nvSpPr>
          <p:spPr>
            <a:xfrm>
              <a:off x="6524725" y="30482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3" name="Google Shape;7983;p26"/>
            <p:cNvSpPr/>
            <p:nvPr/>
          </p:nvSpPr>
          <p:spPr>
            <a:xfrm>
              <a:off x="6585825" y="2987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4" name="Google Shape;7984;p26"/>
            <p:cNvSpPr/>
            <p:nvPr/>
          </p:nvSpPr>
          <p:spPr>
            <a:xfrm>
              <a:off x="6646875" y="29260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5" name="Google Shape;7985;p26"/>
            <p:cNvSpPr/>
            <p:nvPr/>
          </p:nvSpPr>
          <p:spPr>
            <a:xfrm>
              <a:off x="6736875" y="28344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6" name="Google Shape;7986;p26"/>
            <p:cNvSpPr/>
            <p:nvPr/>
          </p:nvSpPr>
          <p:spPr>
            <a:xfrm>
              <a:off x="6494175" y="3078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7" name="Google Shape;7987;p26"/>
            <p:cNvSpPr/>
            <p:nvPr/>
          </p:nvSpPr>
          <p:spPr>
            <a:xfrm>
              <a:off x="6555275" y="30176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8" name="Google Shape;7988;p26"/>
            <p:cNvSpPr/>
            <p:nvPr/>
          </p:nvSpPr>
          <p:spPr>
            <a:xfrm>
              <a:off x="6616350" y="29565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9" name="Google Shape;7989;p26"/>
            <p:cNvSpPr/>
            <p:nvPr/>
          </p:nvSpPr>
          <p:spPr>
            <a:xfrm>
              <a:off x="6707950" y="2864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0" name="Google Shape;7990;p26"/>
            <p:cNvSpPr/>
            <p:nvPr/>
          </p:nvSpPr>
          <p:spPr>
            <a:xfrm>
              <a:off x="6769050" y="28038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1" name="Google Shape;7991;p26"/>
            <p:cNvSpPr/>
            <p:nvPr/>
          </p:nvSpPr>
          <p:spPr>
            <a:xfrm>
              <a:off x="6797925" y="27733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2" name="Google Shape;7992;p26"/>
            <p:cNvSpPr/>
            <p:nvPr/>
          </p:nvSpPr>
          <p:spPr>
            <a:xfrm>
              <a:off x="6830100" y="27428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3" name="Google Shape;7993;p26"/>
            <p:cNvSpPr/>
            <p:nvPr/>
          </p:nvSpPr>
          <p:spPr>
            <a:xfrm>
              <a:off x="6860650" y="2712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4" name="Google Shape;7994;p26"/>
            <p:cNvSpPr/>
            <p:nvPr/>
          </p:nvSpPr>
          <p:spPr>
            <a:xfrm>
              <a:off x="6677400" y="28955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5" name="Google Shape;7995;p26"/>
            <p:cNvSpPr/>
            <p:nvPr/>
          </p:nvSpPr>
          <p:spPr>
            <a:xfrm>
              <a:off x="6552050" y="30771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6" name="Google Shape;7996;p26"/>
            <p:cNvSpPr/>
            <p:nvPr/>
          </p:nvSpPr>
          <p:spPr>
            <a:xfrm>
              <a:off x="6614775" y="30161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7" name="Google Shape;7997;p26"/>
            <p:cNvSpPr/>
            <p:nvPr/>
          </p:nvSpPr>
          <p:spPr>
            <a:xfrm>
              <a:off x="6675850" y="29550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8" name="Google Shape;7998;p26"/>
            <p:cNvSpPr/>
            <p:nvPr/>
          </p:nvSpPr>
          <p:spPr>
            <a:xfrm>
              <a:off x="6767450" y="2863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9" name="Google Shape;7999;p26"/>
            <p:cNvSpPr/>
            <p:nvPr/>
          </p:nvSpPr>
          <p:spPr>
            <a:xfrm>
              <a:off x="6523175" y="31077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0" name="Google Shape;8000;p26"/>
            <p:cNvSpPr/>
            <p:nvPr/>
          </p:nvSpPr>
          <p:spPr>
            <a:xfrm>
              <a:off x="6584225" y="30466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1" name="Google Shape;8001;p26"/>
            <p:cNvSpPr/>
            <p:nvPr/>
          </p:nvSpPr>
          <p:spPr>
            <a:xfrm>
              <a:off x="6645300" y="29855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2" name="Google Shape;8002;p26"/>
            <p:cNvSpPr/>
            <p:nvPr/>
          </p:nvSpPr>
          <p:spPr>
            <a:xfrm>
              <a:off x="6736900" y="2893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3" name="Google Shape;8003;p26"/>
            <p:cNvSpPr/>
            <p:nvPr/>
          </p:nvSpPr>
          <p:spPr>
            <a:xfrm>
              <a:off x="6798000" y="28328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4" name="Google Shape;8004;p26"/>
            <p:cNvSpPr/>
            <p:nvPr/>
          </p:nvSpPr>
          <p:spPr>
            <a:xfrm>
              <a:off x="6828550" y="28023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5" name="Google Shape;8005;p26"/>
            <p:cNvSpPr/>
            <p:nvPr/>
          </p:nvSpPr>
          <p:spPr>
            <a:xfrm>
              <a:off x="6859075" y="27717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6" name="Google Shape;8006;p26"/>
            <p:cNvSpPr/>
            <p:nvPr/>
          </p:nvSpPr>
          <p:spPr>
            <a:xfrm>
              <a:off x="6887950" y="27412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7" name="Google Shape;8007;p26"/>
            <p:cNvSpPr/>
            <p:nvPr/>
          </p:nvSpPr>
          <p:spPr>
            <a:xfrm>
              <a:off x="6704775" y="2924500"/>
              <a:ext cx="12900" cy="9650"/>
            </a:xfrm>
            <a:custGeom>
              <a:rect b="b" l="l" r="r" t="t"/>
              <a:pathLst>
                <a:path extrusionOk="0" h="386" w="516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8" name="Google Shape;8008;p26"/>
            <p:cNvSpPr/>
            <p:nvPr/>
          </p:nvSpPr>
          <p:spPr>
            <a:xfrm>
              <a:off x="6582675" y="31061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9" name="Google Shape;8009;p26"/>
            <p:cNvSpPr/>
            <p:nvPr/>
          </p:nvSpPr>
          <p:spPr>
            <a:xfrm>
              <a:off x="6642125" y="30450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0" name="Google Shape;8010;p26"/>
            <p:cNvSpPr/>
            <p:nvPr/>
          </p:nvSpPr>
          <p:spPr>
            <a:xfrm>
              <a:off x="6704800" y="2983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1" name="Google Shape;8011;p26"/>
            <p:cNvSpPr/>
            <p:nvPr/>
          </p:nvSpPr>
          <p:spPr>
            <a:xfrm>
              <a:off x="6796450" y="28923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2" name="Google Shape;8012;p26"/>
            <p:cNvSpPr/>
            <p:nvPr/>
          </p:nvSpPr>
          <p:spPr>
            <a:xfrm>
              <a:off x="6552125" y="3136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3" name="Google Shape;8013;p26"/>
            <p:cNvSpPr/>
            <p:nvPr/>
          </p:nvSpPr>
          <p:spPr>
            <a:xfrm>
              <a:off x="6613225" y="30756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4" name="Google Shape;8014;p26"/>
            <p:cNvSpPr/>
            <p:nvPr/>
          </p:nvSpPr>
          <p:spPr>
            <a:xfrm>
              <a:off x="6672625" y="30145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5" name="Google Shape;8015;p26"/>
            <p:cNvSpPr/>
            <p:nvPr/>
          </p:nvSpPr>
          <p:spPr>
            <a:xfrm>
              <a:off x="6765900" y="29229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6" name="Google Shape;8016;p26"/>
            <p:cNvSpPr/>
            <p:nvPr/>
          </p:nvSpPr>
          <p:spPr>
            <a:xfrm>
              <a:off x="6826950" y="2861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7" name="Google Shape;8017;p26"/>
            <p:cNvSpPr/>
            <p:nvPr/>
          </p:nvSpPr>
          <p:spPr>
            <a:xfrm>
              <a:off x="6857500" y="2831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8" name="Google Shape;8018;p26"/>
            <p:cNvSpPr/>
            <p:nvPr/>
          </p:nvSpPr>
          <p:spPr>
            <a:xfrm>
              <a:off x="6888025" y="28007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9" name="Google Shape;8019;p26"/>
            <p:cNvSpPr/>
            <p:nvPr/>
          </p:nvSpPr>
          <p:spPr>
            <a:xfrm>
              <a:off x="6916950" y="27702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0" name="Google Shape;8020;p26"/>
            <p:cNvSpPr/>
            <p:nvPr/>
          </p:nvSpPr>
          <p:spPr>
            <a:xfrm>
              <a:off x="6735350" y="29534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1" name="Google Shape;8021;p26"/>
            <p:cNvSpPr/>
            <p:nvPr/>
          </p:nvSpPr>
          <p:spPr>
            <a:xfrm>
              <a:off x="6611650" y="31351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2" name="Google Shape;8022;p26"/>
            <p:cNvSpPr/>
            <p:nvPr/>
          </p:nvSpPr>
          <p:spPr>
            <a:xfrm>
              <a:off x="6672700" y="30740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3" name="Google Shape;8023;p26"/>
            <p:cNvSpPr/>
            <p:nvPr/>
          </p:nvSpPr>
          <p:spPr>
            <a:xfrm>
              <a:off x="6732175" y="30129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4" name="Google Shape;8024;p26"/>
            <p:cNvSpPr/>
            <p:nvPr/>
          </p:nvSpPr>
          <p:spPr>
            <a:xfrm>
              <a:off x="6825400" y="2921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5" name="Google Shape;8025;p26"/>
            <p:cNvSpPr/>
            <p:nvPr/>
          </p:nvSpPr>
          <p:spPr>
            <a:xfrm>
              <a:off x="6581125" y="31656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6" name="Google Shape;8026;p26"/>
            <p:cNvSpPr/>
            <p:nvPr/>
          </p:nvSpPr>
          <p:spPr>
            <a:xfrm>
              <a:off x="6640525" y="31045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7" name="Google Shape;8027;p26"/>
            <p:cNvSpPr/>
            <p:nvPr/>
          </p:nvSpPr>
          <p:spPr>
            <a:xfrm>
              <a:off x="6703250" y="3043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8" name="Google Shape;8028;p26"/>
            <p:cNvSpPr/>
            <p:nvPr/>
          </p:nvSpPr>
          <p:spPr>
            <a:xfrm>
              <a:off x="6794850" y="29518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9" name="Google Shape;8029;p26"/>
            <p:cNvSpPr/>
            <p:nvPr/>
          </p:nvSpPr>
          <p:spPr>
            <a:xfrm>
              <a:off x="6855950" y="28908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0" name="Google Shape;8030;p26"/>
            <p:cNvSpPr/>
            <p:nvPr/>
          </p:nvSpPr>
          <p:spPr>
            <a:xfrm>
              <a:off x="6886475" y="2860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1" name="Google Shape;8031;p26"/>
            <p:cNvSpPr/>
            <p:nvPr/>
          </p:nvSpPr>
          <p:spPr>
            <a:xfrm>
              <a:off x="6917000" y="28297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2" name="Google Shape;8032;p26"/>
            <p:cNvSpPr/>
            <p:nvPr/>
          </p:nvSpPr>
          <p:spPr>
            <a:xfrm>
              <a:off x="6947525" y="27991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3" name="Google Shape;8033;p26"/>
            <p:cNvSpPr/>
            <p:nvPr/>
          </p:nvSpPr>
          <p:spPr>
            <a:xfrm>
              <a:off x="6764350" y="29824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4" name="Google Shape;8034;p26"/>
            <p:cNvSpPr/>
            <p:nvPr/>
          </p:nvSpPr>
          <p:spPr>
            <a:xfrm>
              <a:off x="6640600" y="31640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5" name="Google Shape;8035;p26"/>
            <p:cNvSpPr/>
            <p:nvPr/>
          </p:nvSpPr>
          <p:spPr>
            <a:xfrm>
              <a:off x="6701700" y="31030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6" name="Google Shape;8036;p26"/>
            <p:cNvSpPr/>
            <p:nvPr/>
          </p:nvSpPr>
          <p:spPr>
            <a:xfrm>
              <a:off x="6762750" y="30419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7" name="Google Shape;8037;p26"/>
            <p:cNvSpPr/>
            <p:nvPr/>
          </p:nvSpPr>
          <p:spPr>
            <a:xfrm>
              <a:off x="6854350" y="2950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8" name="Google Shape;8038;p26"/>
            <p:cNvSpPr/>
            <p:nvPr/>
          </p:nvSpPr>
          <p:spPr>
            <a:xfrm>
              <a:off x="6608450" y="319460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9" name="Google Shape;8039;p26"/>
            <p:cNvSpPr/>
            <p:nvPr/>
          </p:nvSpPr>
          <p:spPr>
            <a:xfrm>
              <a:off x="6671150" y="31335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0" name="Google Shape;8040;p26"/>
            <p:cNvSpPr/>
            <p:nvPr/>
          </p:nvSpPr>
          <p:spPr>
            <a:xfrm>
              <a:off x="6732200" y="30724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1" name="Google Shape;8041;p26"/>
            <p:cNvSpPr/>
            <p:nvPr/>
          </p:nvSpPr>
          <p:spPr>
            <a:xfrm>
              <a:off x="6822200" y="2980850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2" name="Google Shape;8042;p26"/>
            <p:cNvSpPr/>
            <p:nvPr/>
          </p:nvSpPr>
          <p:spPr>
            <a:xfrm>
              <a:off x="6884900" y="29197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3" name="Google Shape;8043;p26"/>
            <p:cNvSpPr/>
            <p:nvPr/>
          </p:nvSpPr>
          <p:spPr>
            <a:xfrm>
              <a:off x="6915425" y="2889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4" name="Google Shape;8044;p26"/>
            <p:cNvSpPr/>
            <p:nvPr/>
          </p:nvSpPr>
          <p:spPr>
            <a:xfrm>
              <a:off x="6944350" y="28587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5" name="Google Shape;8045;p26"/>
            <p:cNvSpPr/>
            <p:nvPr/>
          </p:nvSpPr>
          <p:spPr>
            <a:xfrm>
              <a:off x="6976525" y="28281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6" name="Google Shape;8046;p26"/>
            <p:cNvSpPr/>
            <p:nvPr/>
          </p:nvSpPr>
          <p:spPr>
            <a:xfrm>
              <a:off x="6793300" y="30114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7" name="Google Shape;8047;p26"/>
            <p:cNvSpPr/>
            <p:nvPr/>
          </p:nvSpPr>
          <p:spPr>
            <a:xfrm>
              <a:off x="6669575" y="31930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8" name="Google Shape;8048;p26"/>
            <p:cNvSpPr/>
            <p:nvPr/>
          </p:nvSpPr>
          <p:spPr>
            <a:xfrm>
              <a:off x="6730650" y="31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9" name="Google Shape;8049;p26"/>
            <p:cNvSpPr/>
            <p:nvPr/>
          </p:nvSpPr>
          <p:spPr>
            <a:xfrm>
              <a:off x="6791750" y="30709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0" name="Google Shape;8050;p26"/>
            <p:cNvSpPr/>
            <p:nvPr/>
          </p:nvSpPr>
          <p:spPr>
            <a:xfrm>
              <a:off x="6883325" y="29792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1" name="Google Shape;8051;p26"/>
            <p:cNvSpPr/>
            <p:nvPr/>
          </p:nvSpPr>
          <p:spPr>
            <a:xfrm>
              <a:off x="6639050" y="3223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2" name="Google Shape;8052;p26"/>
            <p:cNvSpPr/>
            <p:nvPr/>
          </p:nvSpPr>
          <p:spPr>
            <a:xfrm>
              <a:off x="6700100" y="31625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3" name="Google Shape;8053;p26"/>
            <p:cNvSpPr/>
            <p:nvPr/>
          </p:nvSpPr>
          <p:spPr>
            <a:xfrm>
              <a:off x="6761200" y="31014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4" name="Google Shape;8054;p26"/>
            <p:cNvSpPr/>
            <p:nvPr/>
          </p:nvSpPr>
          <p:spPr>
            <a:xfrm>
              <a:off x="6852800" y="30098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5" name="Google Shape;8055;p26"/>
            <p:cNvSpPr/>
            <p:nvPr/>
          </p:nvSpPr>
          <p:spPr>
            <a:xfrm>
              <a:off x="6912250" y="2948750"/>
              <a:ext cx="12950" cy="9650"/>
            </a:xfrm>
            <a:custGeom>
              <a:rect b="b" l="l" r="r" t="t"/>
              <a:pathLst>
                <a:path extrusionOk="0" h="386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6" name="Google Shape;8056;p26"/>
            <p:cNvSpPr/>
            <p:nvPr/>
          </p:nvSpPr>
          <p:spPr>
            <a:xfrm>
              <a:off x="6944425" y="291822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7" name="Google Shape;8057;p26"/>
            <p:cNvSpPr/>
            <p:nvPr/>
          </p:nvSpPr>
          <p:spPr>
            <a:xfrm>
              <a:off x="6974925" y="2887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8" name="Google Shape;8058;p26"/>
            <p:cNvSpPr/>
            <p:nvPr/>
          </p:nvSpPr>
          <p:spPr>
            <a:xfrm>
              <a:off x="7005475" y="28571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9" name="Google Shape;8059;p26"/>
            <p:cNvSpPr/>
            <p:nvPr/>
          </p:nvSpPr>
          <p:spPr>
            <a:xfrm>
              <a:off x="6822250" y="30403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0" name="Google Shape;8060;p26"/>
            <p:cNvSpPr/>
            <p:nvPr/>
          </p:nvSpPr>
          <p:spPr>
            <a:xfrm>
              <a:off x="6698550" y="3222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1" name="Google Shape;8061;p26"/>
            <p:cNvSpPr/>
            <p:nvPr/>
          </p:nvSpPr>
          <p:spPr>
            <a:xfrm>
              <a:off x="6759600" y="3160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2" name="Google Shape;8062;p26"/>
            <p:cNvSpPr/>
            <p:nvPr/>
          </p:nvSpPr>
          <p:spPr>
            <a:xfrm>
              <a:off x="6820700" y="3099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3" name="Google Shape;8063;p26"/>
            <p:cNvSpPr/>
            <p:nvPr/>
          </p:nvSpPr>
          <p:spPr>
            <a:xfrm>
              <a:off x="6912300" y="30082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4" name="Google Shape;8064;p26"/>
            <p:cNvSpPr/>
            <p:nvPr/>
          </p:nvSpPr>
          <p:spPr>
            <a:xfrm>
              <a:off x="6666375" y="32525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5" name="Google Shape;8065;p26"/>
            <p:cNvSpPr/>
            <p:nvPr/>
          </p:nvSpPr>
          <p:spPr>
            <a:xfrm>
              <a:off x="6729100" y="31914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6" name="Google Shape;8066;p26"/>
            <p:cNvSpPr/>
            <p:nvPr/>
          </p:nvSpPr>
          <p:spPr>
            <a:xfrm>
              <a:off x="6790150" y="31304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7" name="Google Shape;8067;p26"/>
            <p:cNvSpPr/>
            <p:nvPr/>
          </p:nvSpPr>
          <p:spPr>
            <a:xfrm>
              <a:off x="6880150" y="3038775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8" name="Google Shape;8068;p26"/>
            <p:cNvSpPr/>
            <p:nvPr/>
          </p:nvSpPr>
          <p:spPr>
            <a:xfrm>
              <a:off x="6942825" y="2977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9" name="Google Shape;8069;p26"/>
            <p:cNvSpPr/>
            <p:nvPr/>
          </p:nvSpPr>
          <p:spPr>
            <a:xfrm>
              <a:off x="6973375" y="29471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0" name="Google Shape;8070;p26"/>
            <p:cNvSpPr/>
            <p:nvPr/>
          </p:nvSpPr>
          <p:spPr>
            <a:xfrm>
              <a:off x="7002300" y="29166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1" name="Google Shape;8071;p26"/>
            <p:cNvSpPr/>
            <p:nvPr/>
          </p:nvSpPr>
          <p:spPr>
            <a:xfrm>
              <a:off x="7034475" y="28861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2" name="Google Shape;8072;p26"/>
            <p:cNvSpPr/>
            <p:nvPr/>
          </p:nvSpPr>
          <p:spPr>
            <a:xfrm>
              <a:off x="6851250" y="3069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3" name="Google Shape;8073;p26"/>
            <p:cNvSpPr/>
            <p:nvPr/>
          </p:nvSpPr>
          <p:spPr>
            <a:xfrm>
              <a:off x="6727500" y="32509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4" name="Google Shape;8074;p26"/>
            <p:cNvSpPr/>
            <p:nvPr/>
          </p:nvSpPr>
          <p:spPr>
            <a:xfrm>
              <a:off x="6788600" y="31899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5" name="Google Shape;8075;p26"/>
            <p:cNvSpPr/>
            <p:nvPr/>
          </p:nvSpPr>
          <p:spPr>
            <a:xfrm>
              <a:off x="6848050" y="3128825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6" name="Google Shape;8076;p26"/>
            <p:cNvSpPr/>
            <p:nvPr/>
          </p:nvSpPr>
          <p:spPr>
            <a:xfrm>
              <a:off x="6941275" y="3037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7" name="Google Shape;8077;p26"/>
            <p:cNvSpPr/>
            <p:nvPr/>
          </p:nvSpPr>
          <p:spPr>
            <a:xfrm>
              <a:off x="6697000" y="3281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8" name="Google Shape;8078;p26"/>
            <p:cNvSpPr/>
            <p:nvPr/>
          </p:nvSpPr>
          <p:spPr>
            <a:xfrm>
              <a:off x="6756425" y="3220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9" name="Google Shape;8079;p26"/>
            <p:cNvSpPr/>
            <p:nvPr/>
          </p:nvSpPr>
          <p:spPr>
            <a:xfrm>
              <a:off x="6819150" y="31593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0" name="Google Shape;8080;p26"/>
            <p:cNvSpPr/>
            <p:nvPr/>
          </p:nvSpPr>
          <p:spPr>
            <a:xfrm>
              <a:off x="6910725" y="30677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1" name="Google Shape;8081;p26"/>
            <p:cNvSpPr/>
            <p:nvPr/>
          </p:nvSpPr>
          <p:spPr>
            <a:xfrm>
              <a:off x="6971825" y="300670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2" name="Google Shape;8082;p26"/>
            <p:cNvSpPr/>
            <p:nvPr/>
          </p:nvSpPr>
          <p:spPr>
            <a:xfrm>
              <a:off x="7002325" y="29761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3" name="Google Shape;8083;p26"/>
            <p:cNvSpPr/>
            <p:nvPr/>
          </p:nvSpPr>
          <p:spPr>
            <a:xfrm>
              <a:off x="7032875" y="2945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4" name="Google Shape;8084;p26"/>
            <p:cNvSpPr/>
            <p:nvPr/>
          </p:nvSpPr>
          <p:spPr>
            <a:xfrm>
              <a:off x="7063425" y="29150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5" name="Google Shape;8085;p26"/>
            <p:cNvSpPr/>
            <p:nvPr/>
          </p:nvSpPr>
          <p:spPr>
            <a:xfrm>
              <a:off x="6880200" y="3098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6" name="Google Shape;8086;p26"/>
            <p:cNvSpPr/>
            <p:nvPr/>
          </p:nvSpPr>
          <p:spPr>
            <a:xfrm>
              <a:off x="6756500" y="32799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7" name="Google Shape;8087;p26"/>
            <p:cNvSpPr/>
            <p:nvPr/>
          </p:nvSpPr>
          <p:spPr>
            <a:xfrm>
              <a:off x="6815925" y="321887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8" name="Google Shape;8088;p26"/>
            <p:cNvSpPr/>
            <p:nvPr/>
          </p:nvSpPr>
          <p:spPr>
            <a:xfrm>
              <a:off x="6878650" y="31578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9" name="Google Shape;8089;p26"/>
            <p:cNvSpPr/>
            <p:nvPr/>
          </p:nvSpPr>
          <p:spPr>
            <a:xfrm>
              <a:off x="6970225" y="3066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0" name="Google Shape;8090;p26"/>
            <p:cNvSpPr/>
            <p:nvPr/>
          </p:nvSpPr>
          <p:spPr>
            <a:xfrm>
              <a:off x="6725950" y="3310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1" name="Google Shape;8091;p26"/>
            <p:cNvSpPr/>
            <p:nvPr/>
          </p:nvSpPr>
          <p:spPr>
            <a:xfrm>
              <a:off x="6787050" y="32494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2" name="Google Shape;8092;p26"/>
            <p:cNvSpPr/>
            <p:nvPr/>
          </p:nvSpPr>
          <p:spPr>
            <a:xfrm>
              <a:off x="6846475" y="318835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3" name="Google Shape;8093;p26"/>
            <p:cNvSpPr/>
            <p:nvPr/>
          </p:nvSpPr>
          <p:spPr>
            <a:xfrm>
              <a:off x="6939725" y="30967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4" name="Google Shape;8094;p26"/>
            <p:cNvSpPr/>
            <p:nvPr/>
          </p:nvSpPr>
          <p:spPr>
            <a:xfrm>
              <a:off x="7000775" y="30356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5" name="Google Shape;8095;p26"/>
            <p:cNvSpPr/>
            <p:nvPr/>
          </p:nvSpPr>
          <p:spPr>
            <a:xfrm>
              <a:off x="7031325" y="30051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6" name="Google Shape;8096;p26"/>
            <p:cNvSpPr/>
            <p:nvPr/>
          </p:nvSpPr>
          <p:spPr>
            <a:xfrm>
              <a:off x="7061875" y="29746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7" name="Google Shape;8097;p26"/>
            <p:cNvSpPr/>
            <p:nvPr/>
          </p:nvSpPr>
          <p:spPr>
            <a:xfrm>
              <a:off x="7092400" y="29440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8" name="Google Shape;8098;p26"/>
            <p:cNvSpPr/>
            <p:nvPr/>
          </p:nvSpPr>
          <p:spPr>
            <a:xfrm>
              <a:off x="6909175" y="31272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9" name="Google Shape;8099;p26"/>
            <p:cNvSpPr/>
            <p:nvPr/>
          </p:nvSpPr>
          <p:spPr>
            <a:xfrm>
              <a:off x="6783825" y="3308900"/>
              <a:ext cx="12950" cy="9725"/>
            </a:xfrm>
            <a:custGeom>
              <a:rect b="b" l="l" r="r" t="t"/>
              <a:pathLst>
                <a:path extrusionOk="0" h="389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0" name="Google Shape;8100;p26"/>
            <p:cNvSpPr/>
            <p:nvPr/>
          </p:nvSpPr>
          <p:spPr>
            <a:xfrm>
              <a:off x="6846550" y="3247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1" name="Google Shape;8101;p26"/>
            <p:cNvSpPr/>
            <p:nvPr/>
          </p:nvSpPr>
          <p:spPr>
            <a:xfrm>
              <a:off x="6907600" y="31867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2" name="Google Shape;8102;p26"/>
            <p:cNvSpPr/>
            <p:nvPr/>
          </p:nvSpPr>
          <p:spPr>
            <a:xfrm>
              <a:off x="6999225" y="30951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3" name="Google Shape;8103;p26"/>
            <p:cNvSpPr/>
            <p:nvPr/>
          </p:nvSpPr>
          <p:spPr>
            <a:xfrm>
              <a:off x="6754900" y="33394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4" name="Google Shape;8104;p26"/>
            <p:cNvSpPr/>
            <p:nvPr/>
          </p:nvSpPr>
          <p:spPr>
            <a:xfrm>
              <a:off x="6816000" y="3278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5" name="Google Shape;8105;p26"/>
            <p:cNvSpPr/>
            <p:nvPr/>
          </p:nvSpPr>
          <p:spPr>
            <a:xfrm>
              <a:off x="6877075" y="32173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6" name="Google Shape;8106;p26"/>
            <p:cNvSpPr/>
            <p:nvPr/>
          </p:nvSpPr>
          <p:spPr>
            <a:xfrm>
              <a:off x="6968675" y="31257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7" name="Google Shape;8107;p26"/>
            <p:cNvSpPr/>
            <p:nvPr/>
          </p:nvSpPr>
          <p:spPr>
            <a:xfrm>
              <a:off x="7029775" y="30646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8" name="Google Shape;8108;p26"/>
            <p:cNvSpPr/>
            <p:nvPr/>
          </p:nvSpPr>
          <p:spPr>
            <a:xfrm>
              <a:off x="7060325" y="3034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9" name="Google Shape;8109;p26"/>
            <p:cNvSpPr/>
            <p:nvPr/>
          </p:nvSpPr>
          <p:spPr>
            <a:xfrm>
              <a:off x="7090825" y="30035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0" name="Google Shape;8110;p26"/>
            <p:cNvSpPr/>
            <p:nvPr/>
          </p:nvSpPr>
          <p:spPr>
            <a:xfrm>
              <a:off x="7119725" y="29730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1" name="Google Shape;8111;p26"/>
            <p:cNvSpPr/>
            <p:nvPr/>
          </p:nvSpPr>
          <p:spPr>
            <a:xfrm>
              <a:off x="6936500" y="315622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12" name="Google Shape;8112;p26"/>
          <p:cNvSpPr/>
          <p:nvPr/>
        </p:nvSpPr>
        <p:spPr>
          <a:xfrm rot="10800000">
            <a:off x="257922" y="282425"/>
            <a:ext cx="107096" cy="103087"/>
          </a:xfrm>
          <a:custGeom>
            <a:rect b="b" l="l" r="r" t="t"/>
            <a:pathLst>
              <a:path extrusionOk="0" h="2237" w="2324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3" name="Google Shape;8113;p26"/>
          <p:cNvSpPr/>
          <p:nvPr/>
        </p:nvSpPr>
        <p:spPr>
          <a:xfrm>
            <a:off x="-559615" y="497471"/>
            <a:ext cx="1299268" cy="1299268"/>
          </a:xfrm>
          <a:custGeom>
            <a:rect b="b" l="l" r="r" t="t"/>
            <a:pathLst>
              <a:path extrusionOk="0" h="44706" w="44706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4" name="Google Shape;8114;p26"/>
          <p:cNvSpPr/>
          <p:nvPr/>
        </p:nvSpPr>
        <p:spPr>
          <a:xfrm rot="10800000">
            <a:off x="8675045" y="818178"/>
            <a:ext cx="278062" cy="278108"/>
          </a:xfrm>
          <a:custGeom>
            <a:rect b="b" l="l" r="r" t="t"/>
            <a:pathLst>
              <a:path extrusionOk="0" h="6035" w="6034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5" name="Google Shape;8115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TITLE_AND_BODY_2">
    <p:spTree>
      <p:nvGrpSpPr>
        <p:cNvPr id="8116" name="Shape 8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7" name="Google Shape;8117;p27"/>
          <p:cNvSpPr txBox="1"/>
          <p:nvPr>
            <p:ph type="title"/>
          </p:nvPr>
        </p:nvSpPr>
        <p:spPr>
          <a:xfrm>
            <a:off x="2759550" y="955800"/>
            <a:ext cx="3624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b="1" sz="4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118" name="Google Shape;8118;p27"/>
          <p:cNvSpPr txBox="1"/>
          <p:nvPr>
            <p:ph idx="1" type="body"/>
          </p:nvPr>
        </p:nvSpPr>
        <p:spPr>
          <a:xfrm>
            <a:off x="2919900" y="1675950"/>
            <a:ext cx="3304200" cy="14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119" name="Google Shape;8119;p27"/>
          <p:cNvSpPr/>
          <p:nvPr/>
        </p:nvSpPr>
        <p:spPr>
          <a:xfrm>
            <a:off x="-152400" y="-56425"/>
            <a:ext cx="1712100" cy="519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0" name="Google Shape;8120;p27"/>
          <p:cNvSpPr/>
          <p:nvPr/>
        </p:nvSpPr>
        <p:spPr>
          <a:xfrm rot="10800000">
            <a:off x="-543631" y="3847067"/>
            <a:ext cx="1136717" cy="1296439"/>
          </a:xfrm>
          <a:custGeom>
            <a:rect b="b" l="l" r="r" t="t"/>
            <a:pathLst>
              <a:path extrusionOk="0" h="28133" w="24667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1" name="Google Shape;8121;p27"/>
          <p:cNvSpPr/>
          <p:nvPr/>
        </p:nvSpPr>
        <p:spPr>
          <a:xfrm rot="10800000">
            <a:off x="-581096" y="3410024"/>
            <a:ext cx="1136717" cy="1296439"/>
          </a:xfrm>
          <a:custGeom>
            <a:rect b="b" l="l" r="r" t="t"/>
            <a:pathLst>
              <a:path extrusionOk="0" h="28133" w="24667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2" name="Google Shape;8122;p27"/>
          <p:cNvSpPr/>
          <p:nvPr/>
        </p:nvSpPr>
        <p:spPr>
          <a:xfrm rot="10800000">
            <a:off x="27195" y="3702053"/>
            <a:ext cx="278062" cy="278108"/>
          </a:xfrm>
          <a:custGeom>
            <a:rect b="b" l="l" r="r" t="t"/>
            <a:pathLst>
              <a:path extrusionOk="0" h="6035" w="6034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23" name="Google Shape;8123;p27"/>
          <p:cNvGrpSpPr/>
          <p:nvPr/>
        </p:nvGrpSpPr>
        <p:grpSpPr>
          <a:xfrm rot="10800000">
            <a:off x="917904" y="2836990"/>
            <a:ext cx="274836" cy="1611920"/>
            <a:chOff x="4769975" y="2151700"/>
            <a:chExt cx="149100" cy="874475"/>
          </a:xfrm>
        </p:grpSpPr>
        <p:sp>
          <p:nvSpPr>
            <p:cNvPr id="8124" name="Google Shape;8124;p27"/>
            <p:cNvSpPr/>
            <p:nvPr/>
          </p:nvSpPr>
          <p:spPr>
            <a:xfrm>
              <a:off x="4904400" y="23867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5" name="Google Shape;8125;p27"/>
            <p:cNvSpPr/>
            <p:nvPr/>
          </p:nvSpPr>
          <p:spPr>
            <a:xfrm>
              <a:off x="4904400" y="24651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6" name="Google Shape;8126;p27"/>
            <p:cNvSpPr/>
            <p:nvPr/>
          </p:nvSpPr>
          <p:spPr>
            <a:xfrm>
              <a:off x="49044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7" name="Google Shape;8127;p27"/>
            <p:cNvSpPr/>
            <p:nvPr/>
          </p:nvSpPr>
          <p:spPr>
            <a:xfrm>
              <a:off x="49044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8" name="Google Shape;8128;p27"/>
            <p:cNvSpPr/>
            <p:nvPr/>
          </p:nvSpPr>
          <p:spPr>
            <a:xfrm>
              <a:off x="4904400" y="27001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9" name="Google Shape;8129;p27"/>
            <p:cNvSpPr/>
            <p:nvPr/>
          </p:nvSpPr>
          <p:spPr>
            <a:xfrm>
              <a:off x="4837200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0" name="Google Shape;8130;p27"/>
            <p:cNvSpPr/>
            <p:nvPr/>
          </p:nvSpPr>
          <p:spPr>
            <a:xfrm>
              <a:off x="4837200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1" name="Google Shape;8131;p27"/>
            <p:cNvSpPr/>
            <p:nvPr/>
          </p:nvSpPr>
          <p:spPr>
            <a:xfrm>
              <a:off x="4837200" y="25434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2" name="Google Shape;8132;p27"/>
            <p:cNvSpPr/>
            <p:nvPr/>
          </p:nvSpPr>
          <p:spPr>
            <a:xfrm>
              <a:off x="4837200" y="2621850"/>
              <a:ext cx="14700" cy="12550"/>
            </a:xfrm>
            <a:custGeom>
              <a:rect b="b" l="l" r="r" t="t"/>
              <a:pathLst>
                <a:path extrusionOk="0" h="502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3" name="Google Shape;8133;p27"/>
            <p:cNvSpPr/>
            <p:nvPr/>
          </p:nvSpPr>
          <p:spPr>
            <a:xfrm>
              <a:off x="4837200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4" name="Google Shape;8134;p27"/>
            <p:cNvSpPr/>
            <p:nvPr/>
          </p:nvSpPr>
          <p:spPr>
            <a:xfrm>
              <a:off x="4769975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5" name="Google Shape;8135;p27"/>
            <p:cNvSpPr/>
            <p:nvPr/>
          </p:nvSpPr>
          <p:spPr>
            <a:xfrm>
              <a:off x="4769975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6" name="Google Shape;8136;p27"/>
            <p:cNvSpPr/>
            <p:nvPr/>
          </p:nvSpPr>
          <p:spPr>
            <a:xfrm>
              <a:off x="47700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7" name="Google Shape;8137;p27"/>
            <p:cNvSpPr/>
            <p:nvPr/>
          </p:nvSpPr>
          <p:spPr>
            <a:xfrm>
              <a:off x="47700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8" name="Google Shape;8138;p27"/>
            <p:cNvSpPr/>
            <p:nvPr/>
          </p:nvSpPr>
          <p:spPr>
            <a:xfrm>
              <a:off x="4906525" y="21517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9" name="Google Shape;8139;p27"/>
            <p:cNvSpPr/>
            <p:nvPr/>
          </p:nvSpPr>
          <p:spPr>
            <a:xfrm>
              <a:off x="4906525" y="2230050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0" name="Google Shape;8140;p27"/>
            <p:cNvSpPr/>
            <p:nvPr/>
          </p:nvSpPr>
          <p:spPr>
            <a:xfrm>
              <a:off x="4906525" y="23084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1" name="Google Shape;8141;p27"/>
            <p:cNvSpPr/>
            <p:nvPr/>
          </p:nvSpPr>
          <p:spPr>
            <a:xfrm>
              <a:off x="4839325" y="21517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2" name="Google Shape;8142;p27"/>
            <p:cNvSpPr/>
            <p:nvPr/>
          </p:nvSpPr>
          <p:spPr>
            <a:xfrm>
              <a:off x="4839325" y="2230050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3" name="Google Shape;8143;p27"/>
            <p:cNvSpPr/>
            <p:nvPr/>
          </p:nvSpPr>
          <p:spPr>
            <a:xfrm>
              <a:off x="4839325" y="23084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4" name="Google Shape;8144;p27"/>
            <p:cNvSpPr/>
            <p:nvPr/>
          </p:nvSpPr>
          <p:spPr>
            <a:xfrm>
              <a:off x="4770025" y="21517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5" name="Google Shape;8145;p27"/>
            <p:cNvSpPr/>
            <p:nvPr/>
          </p:nvSpPr>
          <p:spPr>
            <a:xfrm>
              <a:off x="4770025" y="22300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6" name="Google Shape;8146;p27"/>
            <p:cNvSpPr/>
            <p:nvPr/>
          </p:nvSpPr>
          <p:spPr>
            <a:xfrm>
              <a:off x="4769975" y="230840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7" name="Google Shape;8147;p27"/>
            <p:cNvSpPr/>
            <p:nvPr/>
          </p:nvSpPr>
          <p:spPr>
            <a:xfrm>
              <a:off x="4769975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8" name="Google Shape;8148;p27"/>
            <p:cNvSpPr/>
            <p:nvPr/>
          </p:nvSpPr>
          <p:spPr>
            <a:xfrm>
              <a:off x="4904400" y="27785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9" name="Google Shape;8149;p27"/>
            <p:cNvSpPr/>
            <p:nvPr/>
          </p:nvSpPr>
          <p:spPr>
            <a:xfrm>
              <a:off x="4904400" y="285690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0" name="Google Shape;8150;p27"/>
            <p:cNvSpPr/>
            <p:nvPr/>
          </p:nvSpPr>
          <p:spPr>
            <a:xfrm>
              <a:off x="4837200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1" name="Google Shape;8151;p27"/>
            <p:cNvSpPr/>
            <p:nvPr/>
          </p:nvSpPr>
          <p:spPr>
            <a:xfrm>
              <a:off x="4837200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2" name="Google Shape;8152;p27"/>
            <p:cNvSpPr/>
            <p:nvPr/>
          </p:nvSpPr>
          <p:spPr>
            <a:xfrm>
              <a:off x="4837200" y="293525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3" name="Google Shape;8153;p27"/>
            <p:cNvSpPr/>
            <p:nvPr/>
          </p:nvSpPr>
          <p:spPr>
            <a:xfrm>
              <a:off x="4769975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4" name="Google Shape;8154;p27"/>
            <p:cNvSpPr/>
            <p:nvPr/>
          </p:nvSpPr>
          <p:spPr>
            <a:xfrm>
              <a:off x="4769975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5" name="Google Shape;8155;p27"/>
            <p:cNvSpPr/>
            <p:nvPr/>
          </p:nvSpPr>
          <p:spPr>
            <a:xfrm>
              <a:off x="4770025" y="293525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6" name="Google Shape;8156;p27"/>
            <p:cNvSpPr/>
            <p:nvPr/>
          </p:nvSpPr>
          <p:spPr>
            <a:xfrm>
              <a:off x="4770025" y="301362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57" name="Google Shape;8157;p27"/>
          <p:cNvSpPr/>
          <p:nvPr/>
        </p:nvSpPr>
        <p:spPr>
          <a:xfrm rot="10800000">
            <a:off x="-1096900" y="1184017"/>
            <a:ext cx="2057538" cy="2057538"/>
          </a:xfrm>
          <a:custGeom>
            <a:rect b="b" l="l" r="r" t="t"/>
            <a:pathLst>
              <a:path extrusionOk="0" h="44649" w="44649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8" name="Google Shape;8158;p27"/>
          <p:cNvSpPr/>
          <p:nvPr/>
        </p:nvSpPr>
        <p:spPr>
          <a:xfrm rot="10800000">
            <a:off x="-1130952" y="1170377"/>
            <a:ext cx="1692334" cy="2105233"/>
          </a:xfrm>
          <a:custGeom>
            <a:rect b="b" l="l" r="r" t="t"/>
            <a:pathLst>
              <a:path extrusionOk="0" h="45684" w="36724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9" name="Google Shape;8159;p27"/>
          <p:cNvSpPr/>
          <p:nvPr/>
        </p:nvSpPr>
        <p:spPr>
          <a:xfrm rot="10800000">
            <a:off x="-793168" y="1487749"/>
            <a:ext cx="1450078" cy="1450078"/>
          </a:xfrm>
          <a:custGeom>
            <a:rect b="b" l="l" r="r" t="t"/>
            <a:pathLst>
              <a:path extrusionOk="0" h="31467" w="31467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60" name="Google Shape;8160;p27"/>
          <p:cNvGrpSpPr/>
          <p:nvPr/>
        </p:nvGrpSpPr>
        <p:grpSpPr>
          <a:xfrm rot="10800000">
            <a:off x="-717753" y="1564574"/>
            <a:ext cx="1299260" cy="1296418"/>
            <a:chOff x="6378300" y="2596400"/>
            <a:chExt cx="754375" cy="752725"/>
          </a:xfrm>
        </p:grpSpPr>
        <p:sp>
          <p:nvSpPr>
            <p:cNvPr id="8161" name="Google Shape;8161;p27"/>
            <p:cNvSpPr/>
            <p:nvPr/>
          </p:nvSpPr>
          <p:spPr>
            <a:xfrm>
              <a:off x="6408850" y="2932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2" name="Google Shape;8162;p27"/>
            <p:cNvSpPr/>
            <p:nvPr/>
          </p:nvSpPr>
          <p:spPr>
            <a:xfrm>
              <a:off x="6469925" y="2871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3" name="Google Shape;8163;p27"/>
            <p:cNvSpPr/>
            <p:nvPr/>
          </p:nvSpPr>
          <p:spPr>
            <a:xfrm>
              <a:off x="6530975" y="28101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4" name="Google Shape;8164;p27"/>
            <p:cNvSpPr/>
            <p:nvPr/>
          </p:nvSpPr>
          <p:spPr>
            <a:xfrm>
              <a:off x="6622600" y="27185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5" name="Google Shape;8165;p27"/>
            <p:cNvSpPr/>
            <p:nvPr/>
          </p:nvSpPr>
          <p:spPr>
            <a:xfrm>
              <a:off x="6378300" y="2962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6" name="Google Shape;8166;p27"/>
            <p:cNvSpPr/>
            <p:nvPr/>
          </p:nvSpPr>
          <p:spPr>
            <a:xfrm>
              <a:off x="6437750" y="29017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7" name="Google Shape;8167;p27"/>
            <p:cNvSpPr/>
            <p:nvPr/>
          </p:nvSpPr>
          <p:spPr>
            <a:xfrm>
              <a:off x="6500475" y="28406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8" name="Google Shape;8168;p27"/>
            <p:cNvSpPr/>
            <p:nvPr/>
          </p:nvSpPr>
          <p:spPr>
            <a:xfrm>
              <a:off x="6592075" y="27490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9" name="Google Shape;8169;p27"/>
            <p:cNvSpPr/>
            <p:nvPr/>
          </p:nvSpPr>
          <p:spPr>
            <a:xfrm>
              <a:off x="6653150" y="268802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0" name="Google Shape;8170;p27"/>
            <p:cNvSpPr/>
            <p:nvPr/>
          </p:nvSpPr>
          <p:spPr>
            <a:xfrm>
              <a:off x="6683650" y="2657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1" name="Google Shape;8171;p27"/>
            <p:cNvSpPr/>
            <p:nvPr/>
          </p:nvSpPr>
          <p:spPr>
            <a:xfrm>
              <a:off x="6714200" y="2626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2" name="Google Shape;8172;p27"/>
            <p:cNvSpPr/>
            <p:nvPr/>
          </p:nvSpPr>
          <p:spPr>
            <a:xfrm>
              <a:off x="6744750" y="2596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3" name="Google Shape;8173;p27"/>
            <p:cNvSpPr/>
            <p:nvPr/>
          </p:nvSpPr>
          <p:spPr>
            <a:xfrm>
              <a:off x="6561525" y="27796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4" name="Google Shape;8174;p27"/>
            <p:cNvSpPr/>
            <p:nvPr/>
          </p:nvSpPr>
          <p:spPr>
            <a:xfrm>
              <a:off x="6437825" y="2961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5" name="Google Shape;8175;p27"/>
            <p:cNvSpPr/>
            <p:nvPr/>
          </p:nvSpPr>
          <p:spPr>
            <a:xfrm>
              <a:off x="6497250" y="29002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6" name="Google Shape;8176;p27"/>
            <p:cNvSpPr/>
            <p:nvPr/>
          </p:nvSpPr>
          <p:spPr>
            <a:xfrm>
              <a:off x="6559975" y="28391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7" name="Google Shape;8177;p27"/>
            <p:cNvSpPr/>
            <p:nvPr/>
          </p:nvSpPr>
          <p:spPr>
            <a:xfrm>
              <a:off x="6651575" y="27475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8" name="Google Shape;8178;p27"/>
            <p:cNvSpPr/>
            <p:nvPr/>
          </p:nvSpPr>
          <p:spPr>
            <a:xfrm>
              <a:off x="6407275" y="29918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9" name="Google Shape;8179;p27"/>
            <p:cNvSpPr/>
            <p:nvPr/>
          </p:nvSpPr>
          <p:spPr>
            <a:xfrm>
              <a:off x="6468325" y="2930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0" name="Google Shape;8180;p27"/>
            <p:cNvSpPr/>
            <p:nvPr/>
          </p:nvSpPr>
          <p:spPr>
            <a:xfrm>
              <a:off x="6529425" y="2869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1" name="Google Shape;8181;p27"/>
            <p:cNvSpPr/>
            <p:nvPr/>
          </p:nvSpPr>
          <p:spPr>
            <a:xfrm>
              <a:off x="6621025" y="27780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2" name="Google Shape;8182;p27"/>
            <p:cNvSpPr/>
            <p:nvPr/>
          </p:nvSpPr>
          <p:spPr>
            <a:xfrm>
              <a:off x="6682100" y="2717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3" name="Google Shape;8183;p27"/>
            <p:cNvSpPr/>
            <p:nvPr/>
          </p:nvSpPr>
          <p:spPr>
            <a:xfrm>
              <a:off x="6712650" y="26864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4" name="Google Shape;8184;p27"/>
            <p:cNvSpPr/>
            <p:nvPr/>
          </p:nvSpPr>
          <p:spPr>
            <a:xfrm>
              <a:off x="6741575" y="265592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5" name="Google Shape;8185;p27"/>
            <p:cNvSpPr/>
            <p:nvPr/>
          </p:nvSpPr>
          <p:spPr>
            <a:xfrm>
              <a:off x="6773750" y="26253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6" name="Google Shape;8186;p27"/>
            <p:cNvSpPr/>
            <p:nvPr/>
          </p:nvSpPr>
          <p:spPr>
            <a:xfrm>
              <a:off x="6590525" y="2808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7" name="Google Shape;8187;p27"/>
            <p:cNvSpPr/>
            <p:nvPr/>
          </p:nvSpPr>
          <p:spPr>
            <a:xfrm>
              <a:off x="6465150" y="29902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8" name="Google Shape;8188;p27"/>
            <p:cNvSpPr/>
            <p:nvPr/>
          </p:nvSpPr>
          <p:spPr>
            <a:xfrm>
              <a:off x="6527875" y="29291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9" name="Google Shape;8189;p27"/>
            <p:cNvSpPr/>
            <p:nvPr/>
          </p:nvSpPr>
          <p:spPr>
            <a:xfrm>
              <a:off x="6588925" y="28681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0" name="Google Shape;8190;p27"/>
            <p:cNvSpPr/>
            <p:nvPr/>
          </p:nvSpPr>
          <p:spPr>
            <a:xfrm>
              <a:off x="6680550" y="2776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1" name="Google Shape;8191;p27"/>
            <p:cNvSpPr/>
            <p:nvPr/>
          </p:nvSpPr>
          <p:spPr>
            <a:xfrm>
              <a:off x="6436225" y="30208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2" name="Google Shape;8192;p27"/>
            <p:cNvSpPr/>
            <p:nvPr/>
          </p:nvSpPr>
          <p:spPr>
            <a:xfrm>
              <a:off x="6497325" y="2959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3" name="Google Shape;8193;p27"/>
            <p:cNvSpPr/>
            <p:nvPr/>
          </p:nvSpPr>
          <p:spPr>
            <a:xfrm>
              <a:off x="6558375" y="2898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4" name="Google Shape;8194;p27"/>
            <p:cNvSpPr/>
            <p:nvPr/>
          </p:nvSpPr>
          <p:spPr>
            <a:xfrm>
              <a:off x="6650000" y="28070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5" name="Google Shape;8195;p27"/>
            <p:cNvSpPr/>
            <p:nvPr/>
          </p:nvSpPr>
          <p:spPr>
            <a:xfrm>
              <a:off x="6709425" y="27459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6" name="Google Shape;8196;p27"/>
            <p:cNvSpPr/>
            <p:nvPr/>
          </p:nvSpPr>
          <p:spPr>
            <a:xfrm>
              <a:off x="6741600" y="2715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7" name="Google Shape;8197;p27"/>
            <p:cNvSpPr/>
            <p:nvPr/>
          </p:nvSpPr>
          <p:spPr>
            <a:xfrm>
              <a:off x="6772150" y="26849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8" name="Google Shape;8198;p27"/>
            <p:cNvSpPr/>
            <p:nvPr/>
          </p:nvSpPr>
          <p:spPr>
            <a:xfrm>
              <a:off x="6802700" y="26543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9" name="Google Shape;8199;p27"/>
            <p:cNvSpPr/>
            <p:nvPr/>
          </p:nvSpPr>
          <p:spPr>
            <a:xfrm>
              <a:off x="6617825" y="28375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0" name="Google Shape;8200;p27"/>
            <p:cNvSpPr/>
            <p:nvPr/>
          </p:nvSpPr>
          <p:spPr>
            <a:xfrm>
              <a:off x="6495775" y="30192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1" name="Google Shape;8201;p27"/>
            <p:cNvSpPr/>
            <p:nvPr/>
          </p:nvSpPr>
          <p:spPr>
            <a:xfrm>
              <a:off x="6556825" y="29581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2" name="Google Shape;8202;p27"/>
            <p:cNvSpPr/>
            <p:nvPr/>
          </p:nvSpPr>
          <p:spPr>
            <a:xfrm>
              <a:off x="6617900" y="28970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3" name="Google Shape;8203;p27"/>
            <p:cNvSpPr/>
            <p:nvPr/>
          </p:nvSpPr>
          <p:spPr>
            <a:xfrm>
              <a:off x="6707875" y="2805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4" name="Google Shape;8204;p27"/>
            <p:cNvSpPr/>
            <p:nvPr/>
          </p:nvSpPr>
          <p:spPr>
            <a:xfrm>
              <a:off x="6465225" y="30497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5" name="Google Shape;8205;p27"/>
            <p:cNvSpPr/>
            <p:nvPr/>
          </p:nvSpPr>
          <p:spPr>
            <a:xfrm>
              <a:off x="6526275" y="2988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6" name="Google Shape;8206;p27"/>
            <p:cNvSpPr/>
            <p:nvPr/>
          </p:nvSpPr>
          <p:spPr>
            <a:xfrm>
              <a:off x="6587375" y="29276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7" name="Google Shape;8207;p27"/>
            <p:cNvSpPr/>
            <p:nvPr/>
          </p:nvSpPr>
          <p:spPr>
            <a:xfrm>
              <a:off x="6677325" y="28360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8" name="Google Shape;8208;p27"/>
            <p:cNvSpPr/>
            <p:nvPr/>
          </p:nvSpPr>
          <p:spPr>
            <a:xfrm>
              <a:off x="6740050" y="2774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9" name="Google Shape;8209;p27"/>
            <p:cNvSpPr/>
            <p:nvPr/>
          </p:nvSpPr>
          <p:spPr>
            <a:xfrm>
              <a:off x="6770600" y="2744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0" name="Google Shape;8210;p27"/>
            <p:cNvSpPr/>
            <p:nvPr/>
          </p:nvSpPr>
          <p:spPr>
            <a:xfrm>
              <a:off x="6801150" y="27138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1" name="Google Shape;8211;p27"/>
            <p:cNvSpPr/>
            <p:nvPr/>
          </p:nvSpPr>
          <p:spPr>
            <a:xfrm>
              <a:off x="6831650" y="2683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2" name="Google Shape;8212;p27"/>
            <p:cNvSpPr/>
            <p:nvPr/>
          </p:nvSpPr>
          <p:spPr>
            <a:xfrm>
              <a:off x="6648450" y="2866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3" name="Google Shape;8213;p27"/>
            <p:cNvSpPr/>
            <p:nvPr/>
          </p:nvSpPr>
          <p:spPr>
            <a:xfrm>
              <a:off x="6524725" y="30482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4" name="Google Shape;8214;p27"/>
            <p:cNvSpPr/>
            <p:nvPr/>
          </p:nvSpPr>
          <p:spPr>
            <a:xfrm>
              <a:off x="6585825" y="2987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5" name="Google Shape;8215;p27"/>
            <p:cNvSpPr/>
            <p:nvPr/>
          </p:nvSpPr>
          <p:spPr>
            <a:xfrm>
              <a:off x="6646875" y="29260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6" name="Google Shape;8216;p27"/>
            <p:cNvSpPr/>
            <p:nvPr/>
          </p:nvSpPr>
          <p:spPr>
            <a:xfrm>
              <a:off x="6736875" y="28344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7" name="Google Shape;8217;p27"/>
            <p:cNvSpPr/>
            <p:nvPr/>
          </p:nvSpPr>
          <p:spPr>
            <a:xfrm>
              <a:off x="6494175" y="3078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8" name="Google Shape;8218;p27"/>
            <p:cNvSpPr/>
            <p:nvPr/>
          </p:nvSpPr>
          <p:spPr>
            <a:xfrm>
              <a:off x="6555275" y="30176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9" name="Google Shape;8219;p27"/>
            <p:cNvSpPr/>
            <p:nvPr/>
          </p:nvSpPr>
          <p:spPr>
            <a:xfrm>
              <a:off x="6616350" y="29565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0" name="Google Shape;8220;p27"/>
            <p:cNvSpPr/>
            <p:nvPr/>
          </p:nvSpPr>
          <p:spPr>
            <a:xfrm>
              <a:off x="6707950" y="2864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1" name="Google Shape;8221;p27"/>
            <p:cNvSpPr/>
            <p:nvPr/>
          </p:nvSpPr>
          <p:spPr>
            <a:xfrm>
              <a:off x="6769050" y="28038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2" name="Google Shape;8222;p27"/>
            <p:cNvSpPr/>
            <p:nvPr/>
          </p:nvSpPr>
          <p:spPr>
            <a:xfrm>
              <a:off x="6797925" y="27733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3" name="Google Shape;8223;p27"/>
            <p:cNvSpPr/>
            <p:nvPr/>
          </p:nvSpPr>
          <p:spPr>
            <a:xfrm>
              <a:off x="6830100" y="27428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4" name="Google Shape;8224;p27"/>
            <p:cNvSpPr/>
            <p:nvPr/>
          </p:nvSpPr>
          <p:spPr>
            <a:xfrm>
              <a:off x="6860650" y="2712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5" name="Google Shape;8225;p27"/>
            <p:cNvSpPr/>
            <p:nvPr/>
          </p:nvSpPr>
          <p:spPr>
            <a:xfrm>
              <a:off x="6677400" y="28955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6" name="Google Shape;8226;p27"/>
            <p:cNvSpPr/>
            <p:nvPr/>
          </p:nvSpPr>
          <p:spPr>
            <a:xfrm>
              <a:off x="6552050" y="30771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7" name="Google Shape;8227;p27"/>
            <p:cNvSpPr/>
            <p:nvPr/>
          </p:nvSpPr>
          <p:spPr>
            <a:xfrm>
              <a:off x="6614775" y="30161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8" name="Google Shape;8228;p27"/>
            <p:cNvSpPr/>
            <p:nvPr/>
          </p:nvSpPr>
          <p:spPr>
            <a:xfrm>
              <a:off x="6675850" y="29550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9" name="Google Shape;8229;p27"/>
            <p:cNvSpPr/>
            <p:nvPr/>
          </p:nvSpPr>
          <p:spPr>
            <a:xfrm>
              <a:off x="6767450" y="2863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0" name="Google Shape;8230;p27"/>
            <p:cNvSpPr/>
            <p:nvPr/>
          </p:nvSpPr>
          <p:spPr>
            <a:xfrm>
              <a:off x="6523175" y="31077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1" name="Google Shape;8231;p27"/>
            <p:cNvSpPr/>
            <p:nvPr/>
          </p:nvSpPr>
          <p:spPr>
            <a:xfrm>
              <a:off x="6584225" y="30466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2" name="Google Shape;8232;p27"/>
            <p:cNvSpPr/>
            <p:nvPr/>
          </p:nvSpPr>
          <p:spPr>
            <a:xfrm>
              <a:off x="6645300" y="29855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3" name="Google Shape;8233;p27"/>
            <p:cNvSpPr/>
            <p:nvPr/>
          </p:nvSpPr>
          <p:spPr>
            <a:xfrm>
              <a:off x="6736900" y="2893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4" name="Google Shape;8234;p27"/>
            <p:cNvSpPr/>
            <p:nvPr/>
          </p:nvSpPr>
          <p:spPr>
            <a:xfrm>
              <a:off x="6798000" y="28328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5" name="Google Shape;8235;p27"/>
            <p:cNvSpPr/>
            <p:nvPr/>
          </p:nvSpPr>
          <p:spPr>
            <a:xfrm>
              <a:off x="6828550" y="28023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6" name="Google Shape;8236;p27"/>
            <p:cNvSpPr/>
            <p:nvPr/>
          </p:nvSpPr>
          <p:spPr>
            <a:xfrm>
              <a:off x="6859075" y="27717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7" name="Google Shape;8237;p27"/>
            <p:cNvSpPr/>
            <p:nvPr/>
          </p:nvSpPr>
          <p:spPr>
            <a:xfrm>
              <a:off x="6887950" y="27412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8" name="Google Shape;8238;p27"/>
            <p:cNvSpPr/>
            <p:nvPr/>
          </p:nvSpPr>
          <p:spPr>
            <a:xfrm>
              <a:off x="6704775" y="2924500"/>
              <a:ext cx="12900" cy="9650"/>
            </a:xfrm>
            <a:custGeom>
              <a:rect b="b" l="l" r="r" t="t"/>
              <a:pathLst>
                <a:path extrusionOk="0" h="386" w="516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9" name="Google Shape;8239;p27"/>
            <p:cNvSpPr/>
            <p:nvPr/>
          </p:nvSpPr>
          <p:spPr>
            <a:xfrm>
              <a:off x="6582675" y="31061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0" name="Google Shape;8240;p27"/>
            <p:cNvSpPr/>
            <p:nvPr/>
          </p:nvSpPr>
          <p:spPr>
            <a:xfrm>
              <a:off x="6642125" y="30450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1" name="Google Shape;8241;p27"/>
            <p:cNvSpPr/>
            <p:nvPr/>
          </p:nvSpPr>
          <p:spPr>
            <a:xfrm>
              <a:off x="6704800" y="2983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2" name="Google Shape;8242;p27"/>
            <p:cNvSpPr/>
            <p:nvPr/>
          </p:nvSpPr>
          <p:spPr>
            <a:xfrm>
              <a:off x="6796450" y="28923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3" name="Google Shape;8243;p27"/>
            <p:cNvSpPr/>
            <p:nvPr/>
          </p:nvSpPr>
          <p:spPr>
            <a:xfrm>
              <a:off x="6552125" y="3136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4" name="Google Shape;8244;p27"/>
            <p:cNvSpPr/>
            <p:nvPr/>
          </p:nvSpPr>
          <p:spPr>
            <a:xfrm>
              <a:off x="6613225" y="30756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5" name="Google Shape;8245;p27"/>
            <p:cNvSpPr/>
            <p:nvPr/>
          </p:nvSpPr>
          <p:spPr>
            <a:xfrm>
              <a:off x="6672625" y="30145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6" name="Google Shape;8246;p27"/>
            <p:cNvSpPr/>
            <p:nvPr/>
          </p:nvSpPr>
          <p:spPr>
            <a:xfrm>
              <a:off x="6765900" y="29229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7" name="Google Shape;8247;p27"/>
            <p:cNvSpPr/>
            <p:nvPr/>
          </p:nvSpPr>
          <p:spPr>
            <a:xfrm>
              <a:off x="6826950" y="2861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8" name="Google Shape;8248;p27"/>
            <p:cNvSpPr/>
            <p:nvPr/>
          </p:nvSpPr>
          <p:spPr>
            <a:xfrm>
              <a:off x="6857500" y="2831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9" name="Google Shape;8249;p27"/>
            <p:cNvSpPr/>
            <p:nvPr/>
          </p:nvSpPr>
          <p:spPr>
            <a:xfrm>
              <a:off x="6888025" y="28007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0" name="Google Shape;8250;p27"/>
            <p:cNvSpPr/>
            <p:nvPr/>
          </p:nvSpPr>
          <p:spPr>
            <a:xfrm>
              <a:off x="6916950" y="27702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1" name="Google Shape;8251;p27"/>
            <p:cNvSpPr/>
            <p:nvPr/>
          </p:nvSpPr>
          <p:spPr>
            <a:xfrm>
              <a:off x="6735350" y="29534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2" name="Google Shape;8252;p27"/>
            <p:cNvSpPr/>
            <p:nvPr/>
          </p:nvSpPr>
          <p:spPr>
            <a:xfrm>
              <a:off x="6611650" y="31351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3" name="Google Shape;8253;p27"/>
            <p:cNvSpPr/>
            <p:nvPr/>
          </p:nvSpPr>
          <p:spPr>
            <a:xfrm>
              <a:off x="6672700" y="30740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4" name="Google Shape;8254;p27"/>
            <p:cNvSpPr/>
            <p:nvPr/>
          </p:nvSpPr>
          <p:spPr>
            <a:xfrm>
              <a:off x="6732175" y="30129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5" name="Google Shape;8255;p27"/>
            <p:cNvSpPr/>
            <p:nvPr/>
          </p:nvSpPr>
          <p:spPr>
            <a:xfrm>
              <a:off x="6825400" y="2921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6" name="Google Shape;8256;p27"/>
            <p:cNvSpPr/>
            <p:nvPr/>
          </p:nvSpPr>
          <p:spPr>
            <a:xfrm>
              <a:off x="6581125" y="31656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7" name="Google Shape;8257;p27"/>
            <p:cNvSpPr/>
            <p:nvPr/>
          </p:nvSpPr>
          <p:spPr>
            <a:xfrm>
              <a:off x="6640525" y="31045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8" name="Google Shape;8258;p27"/>
            <p:cNvSpPr/>
            <p:nvPr/>
          </p:nvSpPr>
          <p:spPr>
            <a:xfrm>
              <a:off x="6703250" y="3043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9" name="Google Shape;8259;p27"/>
            <p:cNvSpPr/>
            <p:nvPr/>
          </p:nvSpPr>
          <p:spPr>
            <a:xfrm>
              <a:off x="6794850" y="29518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0" name="Google Shape;8260;p27"/>
            <p:cNvSpPr/>
            <p:nvPr/>
          </p:nvSpPr>
          <p:spPr>
            <a:xfrm>
              <a:off x="6855950" y="28908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1" name="Google Shape;8261;p27"/>
            <p:cNvSpPr/>
            <p:nvPr/>
          </p:nvSpPr>
          <p:spPr>
            <a:xfrm>
              <a:off x="6886475" y="2860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2" name="Google Shape;8262;p27"/>
            <p:cNvSpPr/>
            <p:nvPr/>
          </p:nvSpPr>
          <p:spPr>
            <a:xfrm>
              <a:off x="6917000" y="28297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3" name="Google Shape;8263;p27"/>
            <p:cNvSpPr/>
            <p:nvPr/>
          </p:nvSpPr>
          <p:spPr>
            <a:xfrm>
              <a:off x="6947525" y="27991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4" name="Google Shape;8264;p27"/>
            <p:cNvSpPr/>
            <p:nvPr/>
          </p:nvSpPr>
          <p:spPr>
            <a:xfrm>
              <a:off x="6764350" y="29824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5" name="Google Shape;8265;p27"/>
            <p:cNvSpPr/>
            <p:nvPr/>
          </p:nvSpPr>
          <p:spPr>
            <a:xfrm>
              <a:off x="6640600" y="31640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6" name="Google Shape;8266;p27"/>
            <p:cNvSpPr/>
            <p:nvPr/>
          </p:nvSpPr>
          <p:spPr>
            <a:xfrm>
              <a:off x="6701700" y="31030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7" name="Google Shape;8267;p27"/>
            <p:cNvSpPr/>
            <p:nvPr/>
          </p:nvSpPr>
          <p:spPr>
            <a:xfrm>
              <a:off x="6762750" y="30419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8" name="Google Shape;8268;p27"/>
            <p:cNvSpPr/>
            <p:nvPr/>
          </p:nvSpPr>
          <p:spPr>
            <a:xfrm>
              <a:off x="6854350" y="2950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9" name="Google Shape;8269;p27"/>
            <p:cNvSpPr/>
            <p:nvPr/>
          </p:nvSpPr>
          <p:spPr>
            <a:xfrm>
              <a:off x="6608450" y="319460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0" name="Google Shape;8270;p27"/>
            <p:cNvSpPr/>
            <p:nvPr/>
          </p:nvSpPr>
          <p:spPr>
            <a:xfrm>
              <a:off x="6671150" y="31335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1" name="Google Shape;8271;p27"/>
            <p:cNvSpPr/>
            <p:nvPr/>
          </p:nvSpPr>
          <p:spPr>
            <a:xfrm>
              <a:off x="6732200" y="30724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2" name="Google Shape;8272;p27"/>
            <p:cNvSpPr/>
            <p:nvPr/>
          </p:nvSpPr>
          <p:spPr>
            <a:xfrm>
              <a:off x="6822200" y="2980850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3" name="Google Shape;8273;p27"/>
            <p:cNvSpPr/>
            <p:nvPr/>
          </p:nvSpPr>
          <p:spPr>
            <a:xfrm>
              <a:off x="6884900" y="29197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4" name="Google Shape;8274;p27"/>
            <p:cNvSpPr/>
            <p:nvPr/>
          </p:nvSpPr>
          <p:spPr>
            <a:xfrm>
              <a:off x="6915425" y="2889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5" name="Google Shape;8275;p27"/>
            <p:cNvSpPr/>
            <p:nvPr/>
          </p:nvSpPr>
          <p:spPr>
            <a:xfrm>
              <a:off x="6944350" y="28587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6" name="Google Shape;8276;p27"/>
            <p:cNvSpPr/>
            <p:nvPr/>
          </p:nvSpPr>
          <p:spPr>
            <a:xfrm>
              <a:off x="6976525" y="28281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7" name="Google Shape;8277;p27"/>
            <p:cNvSpPr/>
            <p:nvPr/>
          </p:nvSpPr>
          <p:spPr>
            <a:xfrm>
              <a:off x="6793300" y="30114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8" name="Google Shape;8278;p27"/>
            <p:cNvSpPr/>
            <p:nvPr/>
          </p:nvSpPr>
          <p:spPr>
            <a:xfrm>
              <a:off x="6669575" y="31930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9" name="Google Shape;8279;p27"/>
            <p:cNvSpPr/>
            <p:nvPr/>
          </p:nvSpPr>
          <p:spPr>
            <a:xfrm>
              <a:off x="6730650" y="31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0" name="Google Shape;8280;p27"/>
            <p:cNvSpPr/>
            <p:nvPr/>
          </p:nvSpPr>
          <p:spPr>
            <a:xfrm>
              <a:off x="6791750" y="30709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1" name="Google Shape;8281;p27"/>
            <p:cNvSpPr/>
            <p:nvPr/>
          </p:nvSpPr>
          <p:spPr>
            <a:xfrm>
              <a:off x="6883325" y="29792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2" name="Google Shape;8282;p27"/>
            <p:cNvSpPr/>
            <p:nvPr/>
          </p:nvSpPr>
          <p:spPr>
            <a:xfrm>
              <a:off x="6639050" y="3223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3" name="Google Shape;8283;p27"/>
            <p:cNvSpPr/>
            <p:nvPr/>
          </p:nvSpPr>
          <p:spPr>
            <a:xfrm>
              <a:off x="6700100" y="31625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4" name="Google Shape;8284;p27"/>
            <p:cNvSpPr/>
            <p:nvPr/>
          </p:nvSpPr>
          <p:spPr>
            <a:xfrm>
              <a:off x="6761200" y="31014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5" name="Google Shape;8285;p27"/>
            <p:cNvSpPr/>
            <p:nvPr/>
          </p:nvSpPr>
          <p:spPr>
            <a:xfrm>
              <a:off x="6852800" y="30098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6" name="Google Shape;8286;p27"/>
            <p:cNvSpPr/>
            <p:nvPr/>
          </p:nvSpPr>
          <p:spPr>
            <a:xfrm>
              <a:off x="6912250" y="2948750"/>
              <a:ext cx="12950" cy="9650"/>
            </a:xfrm>
            <a:custGeom>
              <a:rect b="b" l="l" r="r" t="t"/>
              <a:pathLst>
                <a:path extrusionOk="0" h="386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7" name="Google Shape;8287;p27"/>
            <p:cNvSpPr/>
            <p:nvPr/>
          </p:nvSpPr>
          <p:spPr>
            <a:xfrm>
              <a:off x="6944425" y="291822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8" name="Google Shape;8288;p27"/>
            <p:cNvSpPr/>
            <p:nvPr/>
          </p:nvSpPr>
          <p:spPr>
            <a:xfrm>
              <a:off x="6974925" y="2887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9" name="Google Shape;8289;p27"/>
            <p:cNvSpPr/>
            <p:nvPr/>
          </p:nvSpPr>
          <p:spPr>
            <a:xfrm>
              <a:off x="7005475" y="28571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0" name="Google Shape;8290;p27"/>
            <p:cNvSpPr/>
            <p:nvPr/>
          </p:nvSpPr>
          <p:spPr>
            <a:xfrm>
              <a:off x="6822250" y="30403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1" name="Google Shape;8291;p27"/>
            <p:cNvSpPr/>
            <p:nvPr/>
          </p:nvSpPr>
          <p:spPr>
            <a:xfrm>
              <a:off x="6698550" y="3222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2" name="Google Shape;8292;p27"/>
            <p:cNvSpPr/>
            <p:nvPr/>
          </p:nvSpPr>
          <p:spPr>
            <a:xfrm>
              <a:off x="6759600" y="3160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3" name="Google Shape;8293;p27"/>
            <p:cNvSpPr/>
            <p:nvPr/>
          </p:nvSpPr>
          <p:spPr>
            <a:xfrm>
              <a:off x="6820700" y="3099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4" name="Google Shape;8294;p27"/>
            <p:cNvSpPr/>
            <p:nvPr/>
          </p:nvSpPr>
          <p:spPr>
            <a:xfrm>
              <a:off x="6912300" y="30082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5" name="Google Shape;8295;p27"/>
            <p:cNvSpPr/>
            <p:nvPr/>
          </p:nvSpPr>
          <p:spPr>
            <a:xfrm>
              <a:off x="6666375" y="32525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6" name="Google Shape;8296;p27"/>
            <p:cNvSpPr/>
            <p:nvPr/>
          </p:nvSpPr>
          <p:spPr>
            <a:xfrm>
              <a:off x="6729100" y="31914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7" name="Google Shape;8297;p27"/>
            <p:cNvSpPr/>
            <p:nvPr/>
          </p:nvSpPr>
          <p:spPr>
            <a:xfrm>
              <a:off x="6790150" y="31304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8" name="Google Shape;8298;p27"/>
            <p:cNvSpPr/>
            <p:nvPr/>
          </p:nvSpPr>
          <p:spPr>
            <a:xfrm>
              <a:off x="6880150" y="3038775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9" name="Google Shape;8299;p27"/>
            <p:cNvSpPr/>
            <p:nvPr/>
          </p:nvSpPr>
          <p:spPr>
            <a:xfrm>
              <a:off x="6942825" y="2977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0" name="Google Shape;8300;p27"/>
            <p:cNvSpPr/>
            <p:nvPr/>
          </p:nvSpPr>
          <p:spPr>
            <a:xfrm>
              <a:off x="6973375" y="29471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1" name="Google Shape;8301;p27"/>
            <p:cNvSpPr/>
            <p:nvPr/>
          </p:nvSpPr>
          <p:spPr>
            <a:xfrm>
              <a:off x="7002300" y="29166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2" name="Google Shape;8302;p27"/>
            <p:cNvSpPr/>
            <p:nvPr/>
          </p:nvSpPr>
          <p:spPr>
            <a:xfrm>
              <a:off x="7034475" y="28861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3" name="Google Shape;8303;p27"/>
            <p:cNvSpPr/>
            <p:nvPr/>
          </p:nvSpPr>
          <p:spPr>
            <a:xfrm>
              <a:off x="6851250" y="3069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4" name="Google Shape;8304;p27"/>
            <p:cNvSpPr/>
            <p:nvPr/>
          </p:nvSpPr>
          <p:spPr>
            <a:xfrm>
              <a:off x="6727500" y="32509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5" name="Google Shape;8305;p27"/>
            <p:cNvSpPr/>
            <p:nvPr/>
          </p:nvSpPr>
          <p:spPr>
            <a:xfrm>
              <a:off x="6788600" y="31899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6" name="Google Shape;8306;p27"/>
            <p:cNvSpPr/>
            <p:nvPr/>
          </p:nvSpPr>
          <p:spPr>
            <a:xfrm>
              <a:off x="6848050" y="3128825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7" name="Google Shape;8307;p27"/>
            <p:cNvSpPr/>
            <p:nvPr/>
          </p:nvSpPr>
          <p:spPr>
            <a:xfrm>
              <a:off x="6941275" y="3037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8" name="Google Shape;8308;p27"/>
            <p:cNvSpPr/>
            <p:nvPr/>
          </p:nvSpPr>
          <p:spPr>
            <a:xfrm>
              <a:off x="6697000" y="3281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9" name="Google Shape;8309;p27"/>
            <p:cNvSpPr/>
            <p:nvPr/>
          </p:nvSpPr>
          <p:spPr>
            <a:xfrm>
              <a:off x="6756425" y="3220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0" name="Google Shape;8310;p27"/>
            <p:cNvSpPr/>
            <p:nvPr/>
          </p:nvSpPr>
          <p:spPr>
            <a:xfrm>
              <a:off x="6819150" y="31593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1" name="Google Shape;8311;p27"/>
            <p:cNvSpPr/>
            <p:nvPr/>
          </p:nvSpPr>
          <p:spPr>
            <a:xfrm>
              <a:off x="6910725" y="30677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2" name="Google Shape;8312;p27"/>
            <p:cNvSpPr/>
            <p:nvPr/>
          </p:nvSpPr>
          <p:spPr>
            <a:xfrm>
              <a:off x="6971825" y="300670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3" name="Google Shape;8313;p27"/>
            <p:cNvSpPr/>
            <p:nvPr/>
          </p:nvSpPr>
          <p:spPr>
            <a:xfrm>
              <a:off x="7002325" y="29761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4" name="Google Shape;8314;p27"/>
            <p:cNvSpPr/>
            <p:nvPr/>
          </p:nvSpPr>
          <p:spPr>
            <a:xfrm>
              <a:off x="7032875" y="2945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5" name="Google Shape;8315;p27"/>
            <p:cNvSpPr/>
            <p:nvPr/>
          </p:nvSpPr>
          <p:spPr>
            <a:xfrm>
              <a:off x="7063425" y="29150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6" name="Google Shape;8316;p27"/>
            <p:cNvSpPr/>
            <p:nvPr/>
          </p:nvSpPr>
          <p:spPr>
            <a:xfrm>
              <a:off x="6880200" y="3098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7" name="Google Shape;8317;p27"/>
            <p:cNvSpPr/>
            <p:nvPr/>
          </p:nvSpPr>
          <p:spPr>
            <a:xfrm>
              <a:off x="6756500" y="32799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8" name="Google Shape;8318;p27"/>
            <p:cNvSpPr/>
            <p:nvPr/>
          </p:nvSpPr>
          <p:spPr>
            <a:xfrm>
              <a:off x="6815925" y="321887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9" name="Google Shape;8319;p27"/>
            <p:cNvSpPr/>
            <p:nvPr/>
          </p:nvSpPr>
          <p:spPr>
            <a:xfrm>
              <a:off x="6878650" y="31578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0" name="Google Shape;8320;p27"/>
            <p:cNvSpPr/>
            <p:nvPr/>
          </p:nvSpPr>
          <p:spPr>
            <a:xfrm>
              <a:off x="6970225" y="3066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1" name="Google Shape;8321;p27"/>
            <p:cNvSpPr/>
            <p:nvPr/>
          </p:nvSpPr>
          <p:spPr>
            <a:xfrm>
              <a:off x="6725950" y="3310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2" name="Google Shape;8322;p27"/>
            <p:cNvSpPr/>
            <p:nvPr/>
          </p:nvSpPr>
          <p:spPr>
            <a:xfrm>
              <a:off x="6787050" y="32494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3" name="Google Shape;8323;p27"/>
            <p:cNvSpPr/>
            <p:nvPr/>
          </p:nvSpPr>
          <p:spPr>
            <a:xfrm>
              <a:off x="6846475" y="318835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4" name="Google Shape;8324;p27"/>
            <p:cNvSpPr/>
            <p:nvPr/>
          </p:nvSpPr>
          <p:spPr>
            <a:xfrm>
              <a:off x="6939725" y="30967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5" name="Google Shape;8325;p27"/>
            <p:cNvSpPr/>
            <p:nvPr/>
          </p:nvSpPr>
          <p:spPr>
            <a:xfrm>
              <a:off x="7000775" y="30356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6" name="Google Shape;8326;p27"/>
            <p:cNvSpPr/>
            <p:nvPr/>
          </p:nvSpPr>
          <p:spPr>
            <a:xfrm>
              <a:off x="7031325" y="30051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7" name="Google Shape;8327;p27"/>
            <p:cNvSpPr/>
            <p:nvPr/>
          </p:nvSpPr>
          <p:spPr>
            <a:xfrm>
              <a:off x="7061875" y="29746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8" name="Google Shape;8328;p27"/>
            <p:cNvSpPr/>
            <p:nvPr/>
          </p:nvSpPr>
          <p:spPr>
            <a:xfrm>
              <a:off x="7092400" y="29440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9" name="Google Shape;8329;p27"/>
            <p:cNvSpPr/>
            <p:nvPr/>
          </p:nvSpPr>
          <p:spPr>
            <a:xfrm>
              <a:off x="6909175" y="31272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0" name="Google Shape;8330;p27"/>
            <p:cNvSpPr/>
            <p:nvPr/>
          </p:nvSpPr>
          <p:spPr>
            <a:xfrm>
              <a:off x="6783825" y="3308900"/>
              <a:ext cx="12950" cy="9725"/>
            </a:xfrm>
            <a:custGeom>
              <a:rect b="b" l="l" r="r" t="t"/>
              <a:pathLst>
                <a:path extrusionOk="0" h="389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1" name="Google Shape;8331;p27"/>
            <p:cNvSpPr/>
            <p:nvPr/>
          </p:nvSpPr>
          <p:spPr>
            <a:xfrm>
              <a:off x="6846550" y="3247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2" name="Google Shape;8332;p27"/>
            <p:cNvSpPr/>
            <p:nvPr/>
          </p:nvSpPr>
          <p:spPr>
            <a:xfrm>
              <a:off x="6907600" y="31867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3" name="Google Shape;8333;p27"/>
            <p:cNvSpPr/>
            <p:nvPr/>
          </p:nvSpPr>
          <p:spPr>
            <a:xfrm>
              <a:off x="6999225" y="30951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4" name="Google Shape;8334;p27"/>
            <p:cNvSpPr/>
            <p:nvPr/>
          </p:nvSpPr>
          <p:spPr>
            <a:xfrm>
              <a:off x="6754900" y="33394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5" name="Google Shape;8335;p27"/>
            <p:cNvSpPr/>
            <p:nvPr/>
          </p:nvSpPr>
          <p:spPr>
            <a:xfrm>
              <a:off x="6816000" y="3278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6" name="Google Shape;8336;p27"/>
            <p:cNvSpPr/>
            <p:nvPr/>
          </p:nvSpPr>
          <p:spPr>
            <a:xfrm>
              <a:off x="6877075" y="32173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7" name="Google Shape;8337;p27"/>
            <p:cNvSpPr/>
            <p:nvPr/>
          </p:nvSpPr>
          <p:spPr>
            <a:xfrm>
              <a:off x="6968675" y="31257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8" name="Google Shape;8338;p27"/>
            <p:cNvSpPr/>
            <p:nvPr/>
          </p:nvSpPr>
          <p:spPr>
            <a:xfrm>
              <a:off x="7029775" y="30646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9" name="Google Shape;8339;p27"/>
            <p:cNvSpPr/>
            <p:nvPr/>
          </p:nvSpPr>
          <p:spPr>
            <a:xfrm>
              <a:off x="7060325" y="3034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0" name="Google Shape;8340;p27"/>
            <p:cNvSpPr/>
            <p:nvPr/>
          </p:nvSpPr>
          <p:spPr>
            <a:xfrm>
              <a:off x="7090825" y="30035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1" name="Google Shape;8341;p27"/>
            <p:cNvSpPr/>
            <p:nvPr/>
          </p:nvSpPr>
          <p:spPr>
            <a:xfrm>
              <a:off x="7119725" y="29730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2" name="Google Shape;8342;p27"/>
            <p:cNvSpPr/>
            <p:nvPr/>
          </p:nvSpPr>
          <p:spPr>
            <a:xfrm>
              <a:off x="6936500" y="315622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43" name="Google Shape;8343;p27"/>
          <p:cNvSpPr/>
          <p:nvPr/>
        </p:nvSpPr>
        <p:spPr>
          <a:xfrm rot="10800000">
            <a:off x="305260" y="806300"/>
            <a:ext cx="107096" cy="103087"/>
          </a:xfrm>
          <a:custGeom>
            <a:rect b="b" l="l" r="r" t="t"/>
            <a:pathLst>
              <a:path extrusionOk="0" h="2237" w="2324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4" name="Google Shape;8344;p27"/>
          <p:cNvSpPr/>
          <p:nvPr/>
        </p:nvSpPr>
        <p:spPr>
          <a:xfrm>
            <a:off x="171122" y="-4"/>
            <a:ext cx="1299268" cy="1299268"/>
          </a:xfrm>
          <a:custGeom>
            <a:rect b="b" l="l" r="r" t="t"/>
            <a:pathLst>
              <a:path extrusionOk="0" h="44706" w="44706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5" name="Google Shape;8345;p27"/>
          <p:cNvSpPr/>
          <p:nvPr/>
        </p:nvSpPr>
        <p:spPr>
          <a:xfrm>
            <a:off x="7584300" y="-56400"/>
            <a:ext cx="1712100" cy="519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6" name="Google Shape;8346;p27"/>
          <p:cNvSpPr/>
          <p:nvPr/>
        </p:nvSpPr>
        <p:spPr>
          <a:xfrm>
            <a:off x="8051123" y="4308011"/>
            <a:ext cx="445241" cy="385621"/>
          </a:xfrm>
          <a:custGeom>
            <a:rect b="b" l="l" r="r" t="t"/>
            <a:pathLst>
              <a:path extrusionOk="0" h="8693" w="10037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7" name="Google Shape;8347;p27"/>
          <p:cNvSpPr/>
          <p:nvPr/>
        </p:nvSpPr>
        <p:spPr>
          <a:xfrm>
            <a:off x="7916975" y="4174263"/>
            <a:ext cx="1247936" cy="1094228"/>
          </a:xfrm>
          <a:custGeom>
            <a:rect b="b" l="l" r="r" t="t"/>
            <a:pathLst>
              <a:path extrusionOk="0" h="24667" w="28132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8" name="Google Shape;8348;p27"/>
          <p:cNvSpPr/>
          <p:nvPr/>
        </p:nvSpPr>
        <p:spPr>
          <a:xfrm>
            <a:off x="8569037" y="4572713"/>
            <a:ext cx="1247936" cy="1094228"/>
          </a:xfrm>
          <a:custGeom>
            <a:rect b="b" l="l" r="r" t="t"/>
            <a:pathLst>
              <a:path extrusionOk="0" h="24667" w="28132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9" name="Google Shape;8349;p27"/>
          <p:cNvSpPr/>
          <p:nvPr/>
        </p:nvSpPr>
        <p:spPr>
          <a:xfrm>
            <a:off x="7672300" y="1436614"/>
            <a:ext cx="895831" cy="775779"/>
          </a:xfrm>
          <a:custGeom>
            <a:rect b="b" l="l" r="r" t="t"/>
            <a:pathLst>
              <a:path extrusionOk="0" h="18546" w="21416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0" name="Google Shape;8350;p27"/>
          <p:cNvSpPr/>
          <p:nvPr/>
        </p:nvSpPr>
        <p:spPr>
          <a:xfrm>
            <a:off x="8594997" y="2213741"/>
            <a:ext cx="277040" cy="252486"/>
          </a:xfrm>
          <a:custGeom>
            <a:rect b="b" l="l" r="r" t="t"/>
            <a:pathLst>
              <a:path extrusionOk="0" h="6036" w="6623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51" name="Google Shape;8351;p27"/>
          <p:cNvGrpSpPr/>
          <p:nvPr/>
        </p:nvGrpSpPr>
        <p:grpSpPr>
          <a:xfrm>
            <a:off x="8552455" y="2981231"/>
            <a:ext cx="1019815" cy="944312"/>
            <a:chOff x="2113525" y="2880575"/>
            <a:chExt cx="609500" cy="564375"/>
          </a:xfrm>
        </p:grpSpPr>
        <p:sp>
          <p:nvSpPr>
            <p:cNvPr id="8352" name="Google Shape;8352;p27"/>
            <p:cNvSpPr/>
            <p:nvPr/>
          </p:nvSpPr>
          <p:spPr>
            <a:xfrm>
              <a:off x="2159100" y="3015125"/>
              <a:ext cx="58125" cy="55900"/>
            </a:xfrm>
            <a:custGeom>
              <a:rect b="b" l="l" r="r" t="t"/>
              <a:pathLst>
                <a:path extrusionOk="0" h="2236" w="2325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3" name="Google Shape;8353;p27"/>
            <p:cNvSpPr/>
            <p:nvPr/>
          </p:nvSpPr>
          <p:spPr>
            <a:xfrm>
              <a:off x="2113525" y="2967325"/>
              <a:ext cx="151450" cy="151450"/>
            </a:xfrm>
            <a:custGeom>
              <a:rect b="b" l="l" r="r" t="t"/>
              <a:pathLst>
                <a:path extrusionOk="0" h="6058" w="6058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4" name="Google Shape;8354;p27"/>
            <p:cNvSpPr/>
            <p:nvPr/>
          </p:nvSpPr>
          <p:spPr>
            <a:xfrm>
              <a:off x="2158650" y="2880575"/>
              <a:ext cx="564375" cy="564375"/>
            </a:xfrm>
            <a:custGeom>
              <a:rect b="b" l="l" r="r" t="t"/>
              <a:pathLst>
                <a:path extrusionOk="0" h="22575" w="22575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5" name="Google Shape;8355;p27"/>
            <p:cNvSpPr/>
            <p:nvPr/>
          </p:nvSpPr>
          <p:spPr>
            <a:xfrm>
              <a:off x="2542800" y="2882550"/>
              <a:ext cx="55925" cy="55925"/>
            </a:xfrm>
            <a:custGeom>
              <a:rect b="b" l="l" r="r" t="t"/>
              <a:pathLst>
                <a:path extrusionOk="0" h="2237" w="2237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56" name="Google Shape;8356;p27"/>
          <p:cNvGrpSpPr/>
          <p:nvPr/>
        </p:nvGrpSpPr>
        <p:grpSpPr>
          <a:xfrm>
            <a:off x="8098774" y="1820192"/>
            <a:ext cx="349968" cy="2052568"/>
            <a:chOff x="1037125" y="2236325"/>
            <a:chExt cx="149100" cy="874475"/>
          </a:xfrm>
        </p:grpSpPr>
        <p:sp>
          <p:nvSpPr>
            <p:cNvPr id="8357" name="Google Shape;8357;p27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8" name="Google Shape;8358;p27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9" name="Google Shape;8359;p27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0" name="Google Shape;8360;p27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1" name="Google Shape;8361;p27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2" name="Google Shape;8362;p27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3" name="Google Shape;8363;p27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4" name="Google Shape;8364;p27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5" name="Google Shape;8365;p27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6" name="Google Shape;8366;p27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7" name="Google Shape;8367;p27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8" name="Google Shape;8368;p27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9" name="Google Shape;8369;p27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0" name="Google Shape;8370;p27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1" name="Google Shape;8371;p27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2" name="Google Shape;8372;p27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3" name="Google Shape;8373;p27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4" name="Google Shape;8374;p27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5" name="Google Shape;8375;p27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6" name="Google Shape;8376;p27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7" name="Google Shape;8377;p27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8" name="Google Shape;8378;p27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9" name="Google Shape;8379;p27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0" name="Google Shape;8380;p27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1" name="Google Shape;8381;p27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2" name="Google Shape;8382;p27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3" name="Google Shape;8383;p27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4" name="Google Shape;8384;p27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5" name="Google Shape;8385;p27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6" name="Google Shape;8386;p27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7" name="Google Shape;8387;p27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8" name="Google Shape;8388;p27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9" name="Google Shape;8389;p27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0" name="Google Shape;8390;p27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1" name="Google Shape;8391;p27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2" name="Google Shape;8392;p27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93" name="Google Shape;8393;p27"/>
          <p:cNvSpPr/>
          <p:nvPr/>
        </p:nvSpPr>
        <p:spPr>
          <a:xfrm>
            <a:off x="8143950" y="-429927"/>
            <a:ext cx="1891083" cy="1891083"/>
          </a:xfrm>
          <a:custGeom>
            <a:rect b="b" l="l" r="r" t="t"/>
            <a:pathLst>
              <a:path extrusionOk="0" h="55702" w="55702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4" name="Google Shape;8394;p27"/>
          <p:cNvSpPr/>
          <p:nvPr/>
        </p:nvSpPr>
        <p:spPr>
          <a:xfrm>
            <a:off x="8408325" y="-447242"/>
            <a:ext cx="1737934" cy="1644029"/>
          </a:xfrm>
          <a:custGeom>
            <a:rect b="b" l="l" r="r" t="t"/>
            <a:pathLst>
              <a:path extrusionOk="0" h="48425" w="51191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95" name="Google Shape;8395;p27"/>
          <p:cNvGrpSpPr/>
          <p:nvPr/>
        </p:nvGrpSpPr>
        <p:grpSpPr>
          <a:xfrm>
            <a:off x="8471164" y="-89812"/>
            <a:ext cx="1236640" cy="1210852"/>
            <a:chOff x="236475" y="527300"/>
            <a:chExt cx="1124525" cy="1101075"/>
          </a:xfrm>
        </p:grpSpPr>
        <p:sp>
          <p:nvSpPr>
            <p:cNvPr id="8396" name="Google Shape;8396;p27"/>
            <p:cNvSpPr/>
            <p:nvPr/>
          </p:nvSpPr>
          <p:spPr>
            <a:xfrm>
              <a:off x="4352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7" name="Google Shape;8397;p27"/>
            <p:cNvSpPr/>
            <p:nvPr/>
          </p:nvSpPr>
          <p:spPr>
            <a:xfrm>
              <a:off x="4750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8" name="Google Shape;8398;p27"/>
            <p:cNvSpPr/>
            <p:nvPr/>
          </p:nvSpPr>
          <p:spPr>
            <a:xfrm>
              <a:off x="5147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9" name="Google Shape;8399;p27"/>
            <p:cNvSpPr/>
            <p:nvPr/>
          </p:nvSpPr>
          <p:spPr>
            <a:xfrm>
              <a:off x="5545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0" name="Google Shape;8400;p27"/>
            <p:cNvSpPr/>
            <p:nvPr/>
          </p:nvSpPr>
          <p:spPr>
            <a:xfrm>
              <a:off x="594250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1" name="Google Shape;8401;p27"/>
            <p:cNvSpPr/>
            <p:nvPr/>
          </p:nvSpPr>
          <p:spPr>
            <a:xfrm>
              <a:off x="63402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2" name="Google Shape;8402;p27"/>
            <p:cNvSpPr/>
            <p:nvPr/>
          </p:nvSpPr>
          <p:spPr>
            <a:xfrm>
              <a:off x="67377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3" name="Google Shape;8403;p27"/>
            <p:cNvSpPr/>
            <p:nvPr/>
          </p:nvSpPr>
          <p:spPr>
            <a:xfrm>
              <a:off x="71352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4" name="Google Shape;8404;p27"/>
            <p:cNvSpPr/>
            <p:nvPr/>
          </p:nvSpPr>
          <p:spPr>
            <a:xfrm>
              <a:off x="7533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5" name="Google Shape;8405;p27"/>
            <p:cNvSpPr/>
            <p:nvPr/>
          </p:nvSpPr>
          <p:spPr>
            <a:xfrm>
              <a:off x="793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6" name="Google Shape;8406;p27"/>
            <p:cNvSpPr/>
            <p:nvPr/>
          </p:nvSpPr>
          <p:spPr>
            <a:xfrm>
              <a:off x="832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7" name="Google Shape;8407;p27"/>
            <p:cNvSpPr/>
            <p:nvPr/>
          </p:nvSpPr>
          <p:spPr>
            <a:xfrm>
              <a:off x="8725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8" name="Google Shape;8408;p27"/>
            <p:cNvSpPr/>
            <p:nvPr/>
          </p:nvSpPr>
          <p:spPr>
            <a:xfrm>
              <a:off x="9123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9" name="Google Shape;8409;p27"/>
            <p:cNvSpPr/>
            <p:nvPr/>
          </p:nvSpPr>
          <p:spPr>
            <a:xfrm>
              <a:off x="952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0" name="Google Shape;8410;p27"/>
            <p:cNvSpPr/>
            <p:nvPr/>
          </p:nvSpPr>
          <p:spPr>
            <a:xfrm>
              <a:off x="991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1" name="Google Shape;8411;p27"/>
            <p:cNvSpPr/>
            <p:nvPr/>
          </p:nvSpPr>
          <p:spPr>
            <a:xfrm>
              <a:off x="103157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2" name="Google Shape;8412;p27"/>
            <p:cNvSpPr/>
            <p:nvPr/>
          </p:nvSpPr>
          <p:spPr>
            <a:xfrm>
              <a:off x="10713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3" name="Google Shape;8413;p27"/>
            <p:cNvSpPr/>
            <p:nvPr/>
          </p:nvSpPr>
          <p:spPr>
            <a:xfrm>
              <a:off x="11111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4" name="Google Shape;8414;p27"/>
            <p:cNvSpPr/>
            <p:nvPr/>
          </p:nvSpPr>
          <p:spPr>
            <a:xfrm>
              <a:off x="11508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5" name="Google Shape;8415;p27"/>
            <p:cNvSpPr/>
            <p:nvPr/>
          </p:nvSpPr>
          <p:spPr>
            <a:xfrm>
              <a:off x="3971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6" name="Google Shape;8416;p27"/>
            <p:cNvSpPr/>
            <p:nvPr/>
          </p:nvSpPr>
          <p:spPr>
            <a:xfrm>
              <a:off x="43525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7" name="Google Shape;8417;p27"/>
            <p:cNvSpPr/>
            <p:nvPr/>
          </p:nvSpPr>
          <p:spPr>
            <a:xfrm>
              <a:off x="47500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8" name="Google Shape;8418;p27"/>
            <p:cNvSpPr/>
            <p:nvPr/>
          </p:nvSpPr>
          <p:spPr>
            <a:xfrm>
              <a:off x="51642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9" name="Google Shape;8419;p27"/>
            <p:cNvSpPr/>
            <p:nvPr/>
          </p:nvSpPr>
          <p:spPr>
            <a:xfrm>
              <a:off x="5545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0" name="Google Shape;8420;p27"/>
            <p:cNvSpPr/>
            <p:nvPr/>
          </p:nvSpPr>
          <p:spPr>
            <a:xfrm>
              <a:off x="595925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1" name="Google Shape;8421;p27"/>
            <p:cNvSpPr/>
            <p:nvPr/>
          </p:nvSpPr>
          <p:spPr>
            <a:xfrm>
              <a:off x="63402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2" name="Google Shape;8422;p27"/>
            <p:cNvSpPr/>
            <p:nvPr/>
          </p:nvSpPr>
          <p:spPr>
            <a:xfrm>
              <a:off x="67377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3" name="Google Shape;8423;p27"/>
            <p:cNvSpPr/>
            <p:nvPr/>
          </p:nvSpPr>
          <p:spPr>
            <a:xfrm>
              <a:off x="4750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4" name="Google Shape;8424;p27"/>
            <p:cNvSpPr/>
            <p:nvPr/>
          </p:nvSpPr>
          <p:spPr>
            <a:xfrm>
              <a:off x="5147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5" name="Google Shape;8425;p27"/>
            <p:cNvSpPr/>
            <p:nvPr/>
          </p:nvSpPr>
          <p:spPr>
            <a:xfrm>
              <a:off x="5545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6" name="Google Shape;8426;p27"/>
            <p:cNvSpPr/>
            <p:nvPr/>
          </p:nvSpPr>
          <p:spPr>
            <a:xfrm>
              <a:off x="594250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7" name="Google Shape;8427;p27"/>
            <p:cNvSpPr/>
            <p:nvPr/>
          </p:nvSpPr>
          <p:spPr>
            <a:xfrm>
              <a:off x="63402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8" name="Google Shape;8428;p27"/>
            <p:cNvSpPr/>
            <p:nvPr/>
          </p:nvSpPr>
          <p:spPr>
            <a:xfrm>
              <a:off x="67377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9" name="Google Shape;8429;p27"/>
            <p:cNvSpPr/>
            <p:nvPr/>
          </p:nvSpPr>
          <p:spPr>
            <a:xfrm>
              <a:off x="71352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0" name="Google Shape;8430;p27"/>
            <p:cNvSpPr/>
            <p:nvPr/>
          </p:nvSpPr>
          <p:spPr>
            <a:xfrm>
              <a:off x="7533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1" name="Google Shape;8431;p27"/>
            <p:cNvSpPr/>
            <p:nvPr/>
          </p:nvSpPr>
          <p:spPr>
            <a:xfrm>
              <a:off x="793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2" name="Google Shape;8432;p27"/>
            <p:cNvSpPr/>
            <p:nvPr/>
          </p:nvSpPr>
          <p:spPr>
            <a:xfrm>
              <a:off x="832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3" name="Google Shape;8433;p27"/>
            <p:cNvSpPr/>
            <p:nvPr/>
          </p:nvSpPr>
          <p:spPr>
            <a:xfrm>
              <a:off x="8725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4" name="Google Shape;8434;p27"/>
            <p:cNvSpPr/>
            <p:nvPr/>
          </p:nvSpPr>
          <p:spPr>
            <a:xfrm>
              <a:off x="9123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5" name="Google Shape;8435;p27"/>
            <p:cNvSpPr/>
            <p:nvPr/>
          </p:nvSpPr>
          <p:spPr>
            <a:xfrm>
              <a:off x="952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6" name="Google Shape;8436;p27"/>
            <p:cNvSpPr/>
            <p:nvPr/>
          </p:nvSpPr>
          <p:spPr>
            <a:xfrm>
              <a:off x="991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7" name="Google Shape;8437;p27"/>
            <p:cNvSpPr/>
            <p:nvPr/>
          </p:nvSpPr>
          <p:spPr>
            <a:xfrm>
              <a:off x="103157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8" name="Google Shape;8438;p27"/>
            <p:cNvSpPr/>
            <p:nvPr/>
          </p:nvSpPr>
          <p:spPr>
            <a:xfrm>
              <a:off x="10713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9" name="Google Shape;8439;p27"/>
            <p:cNvSpPr/>
            <p:nvPr/>
          </p:nvSpPr>
          <p:spPr>
            <a:xfrm>
              <a:off x="11111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0" name="Google Shape;8440;p27"/>
            <p:cNvSpPr/>
            <p:nvPr/>
          </p:nvSpPr>
          <p:spPr>
            <a:xfrm>
              <a:off x="7152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1" name="Google Shape;8441;p27"/>
            <p:cNvSpPr/>
            <p:nvPr/>
          </p:nvSpPr>
          <p:spPr>
            <a:xfrm>
              <a:off x="7533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2" name="Google Shape;8442;p27"/>
            <p:cNvSpPr/>
            <p:nvPr/>
          </p:nvSpPr>
          <p:spPr>
            <a:xfrm>
              <a:off x="794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3" name="Google Shape;8443;p27"/>
            <p:cNvSpPr/>
            <p:nvPr/>
          </p:nvSpPr>
          <p:spPr>
            <a:xfrm>
              <a:off x="83282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4" name="Google Shape;8444;p27"/>
            <p:cNvSpPr/>
            <p:nvPr/>
          </p:nvSpPr>
          <p:spPr>
            <a:xfrm>
              <a:off x="87257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5" name="Google Shape;8445;p27"/>
            <p:cNvSpPr/>
            <p:nvPr/>
          </p:nvSpPr>
          <p:spPr>
            <a:xfrm>
              <a:off x="9139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6" name="Google Shape;8446;p27"/>
            <p:cNvSpPr/>
            <p:nvPr/>
          </p:nvSpPr>
          <p:spPr>
            <a:xfrm>
              <a:off x="953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7" name="Google Shape;8447;p27"/>
            <p:cNvSpPr/>
            <p:nvPr/>
          </p:nvSpPr>
          <p:spPr>
            <a:xfrm>
              <a:off x="9934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8" name="Google Shape;8448;p27"/>
            <p:cNvSpPr/>
            <p:nvPr/>
          </p:nvSpPr>
          <p:spPr>
            <a:xfrm>
              <a:off x="10332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9" name="Google Shape;8449;p27"/>
            <p:cNvSpPr/>
            <p:nvPr/>
          </p:nvSpPr>
          <p:spPr>
            <a:xfrm>
              <a:off x="107297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0" name="Google Shape;8450;p27"/>
            <p:cNvSpPr/>
            <p:nvPr/>
          </p:nvSpPr>
          <p:spPr>
            <a:xfrm>
              <a:off x="11127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1" name="Google Shape;8451;p27"/>
            <p:cNvSpPr/>
            <p:nvPr/>
          </p:nvSpPr>
          <p:spPr>
            <a:xfrm>
              <a:off x="1152500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2" name="Google Shape;8452;p27"/>
            <p:cNvSpPr/>
            <p:nvPr/>
          </p:nvSpPr>
          <p:spPr>
            <a:xfrm>
              <a:off x="119227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3" name="Google Shape;8453;p27"/>
            <p:cNvSpPr/>
            <p:nvPr/>
          </p:nvSpPr>
          <p:spPr>
            <a:xfrm>
              <a:off x="355750" y="14140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4" name="Google Shape;8454;p27"/>
            <p:cNvSpPr/>
            <p:nvPr/>
          </p:nvSpPr>
          <p:spPr>
            <a:xfrm>
              <a:off x="3971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5" name="Google Shape;8455;p27"/>
            <p:cNvSpPr/>
            <p:nvPr/>
          </p:nvSpPr>
          <p:spPr>
            <a:xfrm>
              <a:off x="43525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6" name="Google Shape;8456;p27"/>
            <p:cNvSpPr/>
            <p:nvPr/>
          </p:nvSpPr>
          <p:spPr>
            <a:xfrm>
              <a:off x="47500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7" name="Google Shape;8457;p27"/>
            <p:cNvSpPr/>
            <p:nvPr/>
          </p:nvSpPr>
          <p:spPr>
            <a:xfrm>
              <a:off x="5164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8" name="Google Shape;8458;p27"/>
            <p:cNvSpPr/>
            <p:nvPr/>
          </p:nvSpPr>
          <p:spPr>
            <a:xfrm>
              <a:off x="5545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9" name="Google Shape;8459;p27"/>
            <p:cNvSpPr/>
            <p:nvPr/>
          </p:nvSpPr>
          <p:spPr>
            <a:xfrm>
              <a:off x="595925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0" name="Google Shape;8460;p27"/>
            <p:cNvSpPr/>
            <p:nvPr/>
          </p:nvSpPr>
          <p:spPr>
            <a:xfrm>
              <a:off x="63402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1" name="Google Shape;8461;p27"/>
            <p:cNvSpPr/>
            <p:nvPr/>
          </p:nvSpPr>
          <p:spPr>
            <a:xfrm>
              <a:off x="67377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2" name="Google Shape;8462;p27"/>
            <p:cNvSpPr/>
            <p:nvPr/>
          </p:nvSpPr>
          <p:spPr>
            <a:xfrm>
              <a:off x="7152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3" name="Google Shape;8463;p27"/>
            <p:cNvSpPr/>
            <p:nvPr/>
          </p:nvSpPr>
          <p:spPr>
            <a:xfrm>
              <a:off x="7533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4" name="Google Shape;8464;p27"/>
            <p:cNvSpPr/>
            <p:nvPr/>
          </p:nvSpPr>
          <p:spPr>
            <a:xfrm>
              <a:off x="794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5" name="Google Shape;8465;p27"/>
            <p:cNvSpPr/>
            <p:nvPr/>
          </p:nvSpPr>
          <p:spPr>
            <a:xfrm>
              <a:off x="83282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6" name="Google Shape;8466;p27"/>
            <p:cNvSpPr/>
            <p:nvPr/>
          </p:nvSpPr>
          <p:spPr>
            <a:xfrm>
              <a:off x="87257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7" name="Google Shape;8467;p27"/>
            <p:cNvSpPr/>
            <p:nvPr/>
          </p:nvSpPr>
          <p:spPr>
            <a:xfrm>
              <a:off x="9139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8" name="Google Shape;8468;p27"/>
            <p:cNvSpPr/>
            <p:nvPr/>
          </p:nvSpPr>
          <p:spPr>
            <a:xfrm>
              <a:off x="953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9" name="Google Shape;8469;p27"/>
            <p:cNvSpPr/>
            <p:nvPr/>
          </p:nvSpPr>
          <p:spPr>
            <a:xfrm>
              <a:off x="9934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0" name="Google Shape;8470;p27"/>
            <p:cNvSpPr/>
            <p:nvPr/>
          </p:nvSpPr>
          <p:spPr>
            <a:xfrm>
              <a:off x="10332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1" name="Google Shape;8471;p27"/>
            <p:cNvSpPr/>
            <p:nvPr/>
          </p:nvSpPr>
          <p:spPr>
            <a:xfrm>
              <a:off x="107297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2" name="Google Shape;8472;p27"/>
            <p:cNvSpPr/>
            <p:nvPr/>
          </p:nvSpPr>
          <p:spPr>
            <a:xfrm>
              <a:off x="11127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3" name="Google Shape;8473;p27"/>
            <p:cNvSpPr/>
            <p:nvPr/>
          </p:nvSpPr>
          <p:spPr>
            <a:xfrm>
              <a:off x="1152500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4" name="Google Shape;8474;p27"/>
            <p:cNvSpPr/>
            <p:nvPr/>
          </p:nvSpPr>
          <p:spPr>
            <a:xfrm>
              <a:off x="119227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5" name="Google Shape;8475;p27"/>
            <p:cNvSpPr/>
            <p:nvPr/>
          </p:nvSpPr>
          <p:spPr>
            <a:xfrm>
              <a:off x="12320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6" name="Google Shape;8476;p27"/>
            <p:cNvSpPr/>
            <p:nvPr/>
          </p:nvSpPr>
          <p:spPr>
            <a:xfrm>
              <a:off x="35575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7" name="Google Shape;8477;p27"/>
            <p:cNvSpPr/>
            <p:nvPr/>
          </p:nvSpPr>
          <p:spPr>
            <a:xfrm>
              <a:off x="3971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8" name="Google Shape;8478;p27"/>
            <p:cNvSpPr/>
            <p:nvPr/>
          </p:nvSpPr>
          <p:spPr>
            <a:xfrm>
              <a:off x="435250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9" name="Google Shape;8479;p27"/>
            <p:cNvSpPr/>
            <p:nvPr/>
          </p:nvSpPr>
          <p:spPr>
            <a:xfrm>
              <a:off x="47500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0" name="Google Shape;8480;p27"/>
            <p:cNvSpPr/>
            <p:nvPr/>
          </p:nvSpPr>
          <p:spPr>
            <a:xfrm>
              <a:off x="5164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1" name="Google Shape;8481;p27"/>
            <p:cNvSpPr/>
            <p:nvPr/>
          </p:nvSpPr>
          <p:spPr>
            <a:xfrm>
              <a:off x="554500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2" name="Google Shape;8482;p27"/>
            <p:cNvSpPr/>
            <p:nvPr/>
          </p:nvSpPr>
          <p:spPr>
            <a:xfrm>
              <a:off x="595925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3" name="Google Shape;8483;p27"/>
            <p:cNvSpPr/>
            <p:nvPr/>
          </p:nvSpPr>
          <p:spPr>
            <a:xfrm>
              <a:off x="634025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4" name="Google Shape;8484;p27"/>
            <p:cNvSpPr/>
            <p:nvPr/>
          </p:nvSpPr>
          <p:spPr>
            <a:xfrm>
              <a:off x="673775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5" name="Google Shape;8485;p27"/>
            <p:cNvSpPr/>
            <p:nvPr/>
          </p:nvSpPr>
          <p:spPr>
            <a:xfrm>
              <a:off x="7152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6" name="Google Shape;8486;p27"/>
            <p:cNvSpPr/>
            <p:nvPr/>
          </p:nvSpPr>
          <p:spPr>
            <a:xfrm>
              <a:off x="753300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7" name="Google Shape;8487;p27"/>
            <p:cNvSpPr/>
            <p:nvPr/>
          </p:nvSpPr>
          <p:spPr>
            <a:xfrm>
              <a:off x="794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8" name="Google Shape;8488;p27"/>
            <p:cNvSpPr/>
            <p:nvPr/>
          </p:nvSpPr>
          <p:spPr>
            <a:xfrm>
              <a:off x="832825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9" name="Google Shape;8489;p27"/>
            <p:cNvSpPr/>
            <p:nvPr/>
          </p:nvSpPr>
          <p:spPr>
            <a:xfrm>
              <a:off x="872575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0" name="Google Shape;8490;p27"/>
            <p:cNvSpPr/>
            <p:nvPr/>
          </p:nvSpPr>
          <p:spPr>
            <a:xfrm>
              <a:off x="9139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1" name="Google Shape;8491;p27"/>
            <p:cNvSpPr/>
            <p:nvPr/>
          </p:nvSpPr>
          <p:spPr>
            <a:xfrm>
              <a:off x="953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2" name="Google Shape;8492;p27"/>
            <p:cNvSpPr/>
            <p:nvPr/>
          </p:nvSpPr>
          <p:spPr>
            <a:xfrm>
              <a:off x="9934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3" name="Google Shape;8493;p27"/>
            <p:cNvSpPr/>
            <p:nvPr/>
          </p:nvSpPr>
          <p:spPr>
            <a:xfrm>
              <a:off x="10332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4" name="Google Shape;8494;p27"/>
            <p:cNvSpPr/>
            <p:nvPr/>
          </p:nvSpPr>
          <p:spPr>
            <a:xfrm>
              <a:off x="107297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5" name="Google Shape;8495;p27"/>
            <p:cNvSpPr/>
            <p:nvPr/>
          </p:nvSpPr>
          <p:spPr>
            <a:xfrm>
              <a:off x="11127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6" name="Google Shape;8496;p27"/>
            <p:cNvSpPr/>
            <p:nvPr/>
          </p:nvSpPr>
          <p:spPr>
            <a:xfrm>
              <a:off x="1152500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7" name="Google Shape;8497;p27"/>
            <p:cNvSpPr/>
            <p:nvPr/>
          </p:nvSpPr>
          <p:spPr>
            <a:xfrm>
              <a:off x="119227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8" name="Google Shape;8498;p27"/>
            <p:cNvSpPr/>
            <p:nvPr/>
          </p:nvSpPr>
          <p:spPr>
            <a:xfrm>
              <a:off x="12320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9" name="Google Shape;8499;p27"/>
            <p:cNvSpPr/>
            <p:nvPr/>
          </p:nvSpPr>
          <p:spPr>
            <a:xfrm>
              <a:off x="3176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0" name="Google Shape;8500;p27"/>
            <p:cNvSpPr/>
            <p:nvPr/>
          </p:nvSpPr>
          <p:spPr>
            <a:xfrm>
              <a:off x="3557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1" name="Google Shape;8501;p27"/>
            <p:cNvSpPr/>
            <p:nvPr/>
          </p:nvSpPr>
          <p:spPr>
            <a:xfrm>
              <a:off x="3971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2" name="Google Shape;8502;p27"/>
            <p:cNvSpPr/>
            <p:nvPr/>
          </p:nvSpPr>
          <p:spPr>
            <a:xfrm>
              <a:off x="4352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3" name="Google Shape;8503;p27"/>
            <p:cNvSpPr/>
            <p:nvPr/>
          </p:nvSpPr>
          <p:spPr>
            <a:xfrm>
              <a:off x="47500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4" name="Google Shape;8504;p27"/>
            <p:cNvSpPr/>
            <p:nvPr/>
          </p:nvSpPr>
          <p:spPr>
            <a:xfrm>
              <a:off x="5164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5" name="Google Shape;8505;p27"/>
            <p:cNvSpPr/>
            <p:nvPr/>
          </p:nvSpPr>
          <p:spPr>
            <a:xfrm>
              <a:off x="5545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6" name="Google Shape;8506;p27"/>
            <p:cNvSpPr/>
            <p:nvPr/>
          </p:nvSpPr>
          <p:spPr>
            <a:xfrm>
              <a:off x="595925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7" name="Google Shape;8507;p27"/>
            <p:cNvSpPr/>
            <p:nvPr/>
          </p:nvSpPr>
          <p:spPr>
            <a:xfrm>
              <a:off x="63402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8" name="Google Shape;8508;p27"/>
            <p:cNvSpPr/>
            <p:nvPr/>
          </p:nvSpPr>
          <p:spPr>
            <a:xfrm>
              <a:off x="67377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9" name="Google Shape;8509;p27"/>
            <p:cNvSpPr/>
            <p:nvPr/>
          </p:nvSpPr>
          <p:spPr>
            <a:xfrm>
              <a:off x="7152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0" name="Google Shape;8510;p27"/>
            <p:cNvSpPr/>
            <p:nvPr/>
          </p:nvSpPr>
          <p:spPr>
            <a:xfrm>
              <a:off x="7533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1" name="Google Shape;8511;p27"/>
            <p:cNvSpPr/>
            <p:nvPr/>
          </p:nvSpPr>
          <p:spPr>
            <a:xfrm>
              <a:off x="794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2" name="Google Shape;8512;p27"/>
            <p:cNvSpPr/>
            <p:nvPr/>
          </p:nvSpPr>
          <p:spPr>
            <a:xfrm>
              <a:off x="83282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3" name="Google Shape;8513;p27"/>
            <p:cNvSpPr/>
            <p:nvPr/>
          </p:nvSpPr>
          <p:spPr>
            <a:xfrm>
              <a:off x="87257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4" name="Google Shape;8514;p27"/>
            <p:cNvSpPr/>
            <p:nvPr/>
          </p:nvSpPr>
          <p:spPr>
            <a:xfrm>
              <a:off x="9139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5" name="Google Shape;8515;p27"/>
            <p:cNvSpPr/>
            <p:nvPr/>
          </p:nvSpPr>
          <p:spPr>
            <a:xfrm>
              <a:off x="953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6" name="Google Shape;8516;p27"/>
            <p:cNvSpPr/>
            <p:nvPr/>
          </p:nvSpPr>
          <p:spPr>
            <a:xfrm>
              <a:off x="9934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7" name="Google Shape;8517;p27"/>
            <p:cNvSpPr/>
            <p:nvPr/>
          </p:nvSpPr>
          <p:spPr>
            <a:xfrm>
              <a:off x="10332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8" name="Google Shape;8518;p27"/>
            <p:cNvSpPr/>
            <p:nvPr/>
          </p:nvSpPr>
          <p:spPr>
            <a:xfrm>
              <a:off x="10729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9" name="Google Shape;8519;p27"/>
            <p:cNvSpPr/>
            <p:nvPr/>
          </p:nvSpPr>
          <p:spPr>
            <a:xfrm>
              <a:off x="11127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0" name="Google Shape;8520;p27"/>
            <p:cNvSpPr/>
            <p:nvPr/>
          </p:nvSpPr>
          <p:spPr>
            <a:xfrm>
              <a:off x="1152500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1" name="Google Shape;8521;p27"/>
            <p:cNvSpPr/>
            <p:nvPr/>
          </p:nvSpPr>
          <p:spPr>
            <a:xfrm>
              <a:off x="119227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2" name="Google Shape;8522;p27"/>
            <p:cNvSpPr/>
            <p:nvPr/>
          </p:nvSpPr>
          <p:spPr>
            <a:xfrm>
              <a:off x="12320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3" name="Google Shape;8523;p27"/>
            <p:cNvSpPr/>
            <p:nvPr/>
          </p:nvSpPr>
          <p:spPr>
            <a:xfrm>
              <a:off x="3176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4" name="Google Shape;8524;p27"/>
            <p:cNvSpPr/>
            <p:nvPr/>
          </p:nvSpPr>
          <p:spPr>
            <a:xfrm>
              <a:off x="3557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5" name="Google Shape;8525;p27"/>
            <p:cNvSpPr/>
            <p:nvPr/>
          </p:nvSpPr>
          <p:spPr>
            <a:xfrm>
              <a:off x="3971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6" name="Google Shape;8526;p27"/>
            <p:cNvSpPr/>
            <p:nvPr/>
          </p:nvSpPr>
          <p:spPr>
            <a:xfrm>
              <a:off x="4352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7" name="Google Shape;8527;p27"/>
            <p:cNvSpPr/>
            <p:nvPr/>
          </p:nvSpPr>
          <p:spPr>
            <a:xfrm>
              <a:off x="47500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8" name="Google Shape;8528;p27"/>
            <p:cNvSpPr/>
            <p:nvPr/>
          </p:nvSpPr>
          <p:spPr>
            <a:xfrm>
              <a:off x="5164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9" name="Google Shape;8529;p27"/>
            <p:cNvSpPr/>
            <p:nvPr/>
          </p:nvSpPr>
          <p:spPr>
            <a:xfrm>
              <a:off x="5545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0" name="Google Shape;8530;p27"/>
            <p:cNvSpPr/>
            <p:nvPr/>
          </p:nvSpPr>
          <p:spPr>
            <a:xfrm>
              <a:off x="595925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1" name="Google Shape;8531;p27"/>
            <p:cNvSpPr/>
            <p:nvPr/>
          </p:nvSpPr>
          <p:spPr>
            <a:xfrm>
              <a:off x="63402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2" name="Google Shape;8532;p27"/>
            <p:cNvSpPr/>
            <p:nvPr/>
          </p:nvSpPr>
          <p:spPr>
            <a:xfrm>
              <a:off x="67377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3" name="Google Shape;8533;p27"/>
            <p:cNvSpPr/>
            <p:nvPr/>
          </p:nvSpPr>
          <p:spPr>
            <a:xfrm>
              <a:off x="7152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4" name="Google Shape;8534;p27"/>
            <p:cNvSpPr/>
            <p:nvPr/>
          </p:nvSpPr>
          <p:spPr>
            <a:xfrm>
              <a:off x="7533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5" name="Google Shape;8535;p27"/>
            <p:cNvSpPr/>
            <p:nvPr/>
          </p:nvSpPr>
          <p:spPr>
            <a:xfrm>
              <a:off x="794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6" name="Google Shape;8536;p27"/>
            <p:cNvSpPr/>
            <p:nvPr/>
          </p:nvSpPr>
          <p:spPr>
            <a:xfrm>
              <a:off x="83282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7" name="Google Shape;8537;p27"/>
            <p:cNvSpPr/>
            <p:nvPr/>
          </p:nvSpPr>
          <p:spPr>
            <a:xfrm>
              <a:off x="87257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8" name="Google Shape;8538;p27"/>
            <p:cNvSpPr/>
            <p:nvPr/>
          </p:nvSpPr>
          <p:spPr>
            <a:xfrm>
              <a:off x="9139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9" name="Google Shape;8539;p27"/>
            <p:cNvSpPr/>
            <p:nvPr/>
          </p:nvSpPr>
          <p:spPr>
            <a:xfrm>
              <a:off x="953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0" name="Google Shape;8540;p27"/>
            <p:cNvSpPr/>
            <p:nvPr/>
          </p:nvSpPr>
          <p:spPr>
            <a:xfrm>
              <a:off x="9934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1" name="Google Shape;8541;p27"/>
            <p:cNvSpPr/>
            <p:nvPr/>
          </p:nvSpPr>
          <p:spPr>
            <a:xfrm>
              <a:off x="10332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2" name="Google Shape;8542;p27"/>
            <p:cNvSpPr/>
            <p:nvPr/>
          </p:nvSpPr>
          <p:spPr>
            <a:xfrm>
              <a:off x="10729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3" name="Google Shape;8543;p27"/>
            <p:cNvSpPr/>
            <p:nvPr/>
          </p:nvSpPr>
          <p:spPr>
            <a:xfrm>
              <a:off x="11127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4" name="Google Shape;8544;p27"/>
            <p:cNvSpPr/>
            <p:nvPr/>
          </p:nvSpPr>
          <p:spPr>
            <a:xfrm>
              <a:off x="1152500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5" name="Google Shape;8545;p27"/>
            <p:cNvSpPr/>
            <p:nvPr/>
          </p:nvSpPr>
          <p:spPr>
            <a:xfrm>
              <a:off x="119227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6" name="Google Shape;8546;p27"/>
            <p:cNvSpPr/>
            <p:nvPr/>
          </p:nvSpPr>
          <p:spPr>
            <a:xfrm>
              <a:off x="12320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7" name="Google Shape;8547;p27"/>
            <p:cNvSpPr/>
            <p:nvPr/>
          </p:nvSpPr>
          <p:spPr>
            <a:xfrm>
              <a:off x="276225" y="12775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8" name="Google Shape;8548;p27"/>
            <p:cNvSpPr/>
            <p:nvPr/>
          </p:nvSpPr>
          <p:spPr>
            <a:xfrm>
              <a:off x="3176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9" name="Google Shape;8549;p27"/>
            <p:cNvSpPr/>
            <p:nvPr/>
          </p:nvSpPr>
          <p:spPr>
            <a:xfrm>
              <a:off x="3557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0" name="Google Shape;8550;p27"/>
            <p:cNvSpPr/>
            <p:nvPr/>
          </p:nvSpPr>
          <p:spPr>
            <a:xfrm>
              <a:off x="3971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1" name="Google Shape;8551;p27"/>
            <p:cNvSpPr/>
            <p:nvPr/>
          </p:nvSpPr>
          <p:spPr>
            <a:xfrm>
              <a:off x="4352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2" name="Google Shape;8552;p27"/>
            <p:cNvSpPr/>
            <p:nvPr/>
          </p:nvSpPr>
          <p:spPr>
            <a:xfrm>
              <a:off x="47500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3" name="Google Shape;8553;p27"/>
            <p:cNvSpPr/>
            <p:nvPr/>
          </p:nvSpPr>
          <p:spPr>
            <a:xfrm>
              <a:off x="5164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4" name="Google Shape;8554;p27"/>
            <p:cNvSpPr/>
            <p:nvPr/>
          </p:nvSpPr>
          <p:spPr>
            <a:xfrm>
              <a:off x="5545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5" name="Google Shape;8555;p27"/>
            <p:cNvSpPr/>
            <p:nvPr/>
          </p:nvSpPr>
          <p:spPr>
            <a:xfrm>
              <a:off x="5959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6" name="Google Shape;8556;p27"/>
            <p:cNvSpPr/>
            <p:nvPr/>
          </p:nvSpPr>
          <p:spPr>
            <a:xfrm>
              <a:off x="63402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7" name="Google Shape;8557;p27"/>
            <p:cNvSpPr/>
            <p:nvPr/>
          </p:nvSpPr>
          <p:spPr>
            <a:xfrm>
              <a:off x="67377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8" name="Google Shape;8558;p27"/>
            <p:cNvSpPr/>
            <p:nvPr/>
          </p:nvSpPr>
          <p:spPr>
            <a:xfrm>
              <a:off x="7152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9" name="Google Shape;8559;p27"/>
            <p:cNvSpPr/>
            <p:nvPr/>
          </p:nvSpPr>
          <p:spPr>
            <a:xfrm>
              <a:off x="7533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0" name="Google Shape;8560;p27"/>
            <p:cNvSpPr/>
            <p:nvPr/>
          </p:nvSpPr>
          <p:spPr>
            <a:xfrm>
              <a:off x="794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1" name="Google Shape;8561;p27"/>
            <p:cNvSpPr/>
            <p:nvPr/>
          </p:nvSpPr>
          <p:spPr>
            <a:xfrm>
              <a:off x="83282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2" name="Google Shape;8562;p27"/>
            <p:cNvSpPr/>
            <p:nvPr/>
          </p:nvSpPr>
          <p:spPr>
            <a:xfrm>
              <a:off x="87257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3" name="Google Shape;8563;p27"/>
            <p:cNvSpPr/>
            <p:nvPr/>
          </p:nvSpPr>
          <p:spPr>
            <a:xfrm>
              <a:off x="9139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4" name="Google Shape;8564;p27"/>
            <p:cNvSpPr/>
            <p:nvPr/>
          </p:nvSpPr>
          <p:spPr>
            <a:xfrm>
              <a:off x="953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5" name="Google Shape;8565;p27"/>
            <p:cNvSpPr/>
            <p:nvPr/>
          </p:nvSpPr>
          <p:spPr>
            <a:xfrm>
              <a:off x="9934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6" name="Google Shape;8566;p27"/>
            <p:cNvSpPr/>
            <p:nvPr/>
          </p:nvSpPr>
          <p:spPr>
            <a:xfrm>
              <a:off x="10332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7" name="Google Shape;8567;p27"/>
            <p:cNvSpPr/>
            <p:nvPr/>
          </p:nvSpPr>
          <p:spPr>
            <a:xfrm>
              <a:off x="10729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8" name="Google Shape;8568;p27"/>
            <p:cNvSpPr/>
            <p:nvPr/>
          </p:nvSpPr>
          <p:spPr>
            <a:xfrm>
              <a:off x="11127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9" name="Google Shape;8569;p27"/>
            <p:cNvSpPr/>
            <p:nvPr/>
          </p:nvSpPr>
          <p:spPr>
            <a:xfrm>
              <a:off x="1152500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0" name="Google Shape;8570;p27"/>
            <p:cNvSpPr/>
            <p:nvPr/>
          </p:nvSpPr>
          <p:spPr>
            <a:xfrm>
              <a:off x="119227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1" name="Google Shape;8571;p27"/>
            <p:cNvSpPr/>
            <p:nvPr/>
          </p:nvSpPr>
          <p:spPr>
            <a:xfrm>
              <a:off x="12320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2" name="Google Shape;8572;p27"/>
            <p:cNvSpPr/>
            <p:nvPr/>
          </p:nvSpPr>
          <p:spPr>
            <a:xfrm>
              <a:off x="276225" y="1243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3" name="Google Shape;8573;p27"/>
            <p:cNvSpPr/>
            <p:nvPr/>
          </p:nvSpPr>
          <p:spPr>
            <a:xfrm>
              <a:off x="3176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4" name="Google Shape;8574;p27"/>
            <p:cNvSpPr/>
            <p:nvPr/>
          </p:nvSpPr>
          <p:spPr>
            <a:xfrm>
              <a:off x="355750" y="1243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5" name="Google Shape;8575;p27"/>
            <p:cNvSpPr/>
            <p:nvPr/>
          </p:nvSpPr>
          <p:spPr>
            <a:xfrm>
              <a:off x="3971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6" name="Google Shape;8576;p27"/>
            <p:cNvSpPr/>
            <p:nvPr/>
          </p:nvSpPr>
          <p:spPr>
            <a:xfrm>
              <a:off x="43525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7" name="Google Shape;8577;p27"/>
            <p:cNvSpPr/>
            <p:nvPr/>
          </p:nvSpPr>
          <p:spPr>
            <a:xfrm>
              <a:off x="47500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8" name="Google Shape;8578;p27"/>
            <p:cNvSpPr/>
            <p:nvPr/>
          </p:nvSpPr>
          <p:spPr>
            <a:xfrm>
              <a:off x="5164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9" name="Google Shape;8579;p27"/>
            <p:cNvSpPr/>
            <p:nvPr/>
          </p:nvSpPr>
          <p:spPr>
            <a:xfrm>
              <a:off x="5545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0" name="Google Shape;8580;p27"/>
            <p:cNvSpPr/>
            <p:nvPr/>
          </p:nvSpPr>
          <p:spPr>
            <a:xfrm>
              <a:off x="5959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1" name="Google Shape;8581;p27"/>
            <p:cNvSpPr/>
            <p:nvPr/>
          </p:nvSpPr>
          <p:spPr>
            <a:xfrm>
              <a:off x="63402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2" name="Google Shape;8582;p27"/>
            <p:cNvSpPr/>
            <p:nvPr/>
          </p:nvSpPr>
          <p:spPr>
            <a:xfrm>
              <a:off x="67377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3" name="Google Shape;8583;p27"/>
            <p:cNvSpPr/>
            <p:nvPr/>
          </p:nvSpPr>
          <p:spPr>
            <a:xfrm>
              <a:off x="7152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4" name="Google Shape;8584;p27"/>
            <p:cNvSpPr/>
            <p:nvPr/>
          </p:nvSpPr>
          <p:spPr>
            <a:xfrm>
              <a:off x="7533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5" name="Google Shape;8585;p27"/>
            <p:cNvSpPr/>
            <p:nvPr/>
          </p:nvSpPr>
          <p:spPr>
            <a:xfrm>
              <a:off x="794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6" name="Google Shape;8586;p27"/>
            <p:cNvSpPr/>
            <p:nvPr/>
          </p:nvSpPr>
          <p:spPr>
            <a:xfrm>
              <a:off x="83282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7" name="Google Shape;8587;p27"/>
            <p:cNvSpPr/>
            <p:nvPr/>
          </p:nvSpPr>
          <p:spPr>
            <a:xfrm>
              <a:off x="87257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8" name="Google Shape;8588;p27"/>
            <p:cNvSpPr/>
            <p:nvPr/>
          </p:nvSpPr>
          <p:spPr>
            <a:xfrm>
              <a:off x="9139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9" name="Google Shape;8589;p27"/>
            <p:cNvSpPr/>
            <p:nvPr/>
          </p:nvSpPr>
          <p:spPr>
            <a:xfrm>
              <a:off x="953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0" name="Google Shape;8590;p27"/>
            <p:cNvSpPr/>
            <p:nvPr/>
          </p:nvSpPr>
          <p:spPr>
            <a:xfrm>
              <a:off x="9934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1" name="Google Shape;8591;p27"/>
            <p:cNvSpPr/>
            <p:nvPr/>
          </p:nvSpPr>
          <p:spPr>
            <a:xfrm>
              <a:off x="10332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2" name="Google Shape;8592;p27"/>
            <p:cNvSpPr/>
            <p:nvPr/>
          </p:nvSpPr>
          <p:spPr>
            <a:xfrm>
              <a:off x="10729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3" name="Google Shape;8593;p27"/>
            <p:cNvSpPr/>
            <p:nvPr/>
          </p:nvSpPr>
          <p:spPr>
            <a:xfrm>
              <a:off x="11127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4" name="Google Shape;8594;p27"/>
            <p:cNvSpPr/>
            <p:nvPr/>
          </p:nvSpPr>
          <p:spPr>
            <a:xfrm>
              <a:off x="1152500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5" name="Google Shape;8595;p27"/>
            <p:cNvSpPr/>
            <p:nvPr/>
          </p:nvSpPr>
          <p:spPr>
            <a:xfrm>
              <a:off x="119227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6" name="Google Shape;8596;p27"/>
            <p:cNvSpPr/>
            <p:nvPr/>
          </p:nvSpPr>
          <p:spPr>
            <a:xfrm>
              <a:off x="12320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7" name="Google Shape;8597;p27"/>
            <p:cNvSpPr/>
            <p:nvPr/>
          </p:nvSpPr>
          <p:spPr>
            <a:xfrm>
              <a:off x="276225" y="1209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8" name="Google Shape;8598;p27"/>
            <p:cNvSpPr/>
            <p:nvPr/>
          </p:nvSpPr>
          <p:spPr>
            <a:xfrm>
              <a:off x="3176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9" name="Google Shape;8599;p27"/>
            <p:cNvSpPr/>
            <p:nvPr/>
          </p:nvSpPr>
          <p:spPr>
            <a:xfrm>
              <a:off x="355750" y="1209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0" name="Google Shape;8600;p27"/>
            <p:cNvSpPr/>
            <p:nvPr/>
          </p:nvSpPr>
          <p:spPr>
            <a:xfrm>
              <a:off x="3971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1" name="Google Shape;8601;p27"/>
            <p:cNvSpPr/>
            <p:nvPr/>
          </p:nvSpPr>
          <p:spPr>
            <a:xfrm>
              <a:off x="43525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2" name="Google Shape;8602;p27"/>
            <p:cNvSpPr/>
            <p:nvPr/>
          </p:nvSpPr>
          <p:spPr>
            <a:xfrm>
              <a:off x="47500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3" name="Google Shape;8603;p27"/>
            <p:cNvSpPr/>
            <p:nvPr/>
          </p:nvSpPr>
          <p:spPr>
            <a:xfrm>
              <a:off x="5164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4" name="Google Shape;8604;p27"/>
            <p:cNvSpPr/>
            <p:nvPr/>
          </p:nvSpPr>
          <p:spPr>
            <a:xfrm>
              <a:off x="5545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5" name="Google Shape;8605;p27"/>
            <p:cNvSpPr/>
            <p:nvPr/>
          </p:nvSpPr>
          <p:spPr>
            <a:xfrm>
              <a:off x="5959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6" name="Google Shape;8606;p27"/>
            <p:cNvSpPr/>
            <p:nvPr/>
          </p:nvSpPr>
          <p:spPr>
            <a:xfrm>
              <a:off x="63402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7" name="Google Shape;8607;p27"/>
            <p:cNvSpPr/>
            <p:nvPr/>
          </p:nvSpPr>
          <p:spPr>
            <a:xfrm>
              <a:off x="67377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8" name="Google Shape;8608;p27"/>
            <p:cNvSpPr/>
            <p:nvPr/>
          </p:nvSpPr>
          <p:spPr>
            <a:xfrm>
              <a:off x="7152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9" name="Google Shape;8609;p27"/>
            <p:cNvSpPr/>
            <p:nvPr/>
          </p:nvSpPr>
          <p:spPr>
            <a:xfrm>
              <a:off x="7533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0" name="Google Shape;8610;p27"/>
            <p:cNvSpPr/>
            <p:nvPr/>
          </p:nvSpPr>
          <p:spPr>
            <a:xfrm>
              <a:off x="794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1" name="Google Shape;8611;p27"/>
            <p:cNvSpPr/>
            <p:nvPr/>
          </p:nvSpPr>
          <p:spPr>
            <a:xfrm>
              <a:off x="83282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2" name="Google Shape;8612;p27"/>
            <p:cNvSpPr/>
            <p:nvPr/>
          </p:nvSpPr>
          <p:spPr>
            <a:xfrm>
              <a:off x="87257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3" name="Google Shape;8613;p27"/>
            <p:cNvSpPr/>
            <p:nvPr/>
          </p:nvSpPr>
          <p:spPr>
            <a:xfrm>
              <a:off x="9139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4" name="Google Shape;8614;p27"/>
            <p:cNvSpPr/>
            <p:nvPr/>
          </p:nvSpPr>
          <p:spPr>
            <a:xfrm>
              <a:off x="953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5" name="Google Shape;8615;p27"/>
            <p:cNvSpPr/>
            <p:nvPr/>
          </p:nvSpPr>
          <p:spPr>
            <a:xfrm>
              <a:off x="9934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6" name="Google Shape;8616;p27"/>
            <p:cNvSpPr/>
            <p:nvPr/>
          </p:nvSpPr>
          <p:spPr>
            <a:xfrm>
              <a:off x="10332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7" name="Google Shape;8617;p27"/>
            <p:cNvSpPr/>
            <p:nvPr/>
          </p:nvSpPr>
          <p:spPr>
            <a:xfrm>
              <a:off x="10729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8" name="Google Shape;8618;p27"/>
            <p:cNvSpPr/>
            <p:nvPr/>
          </p:nvSpPr>
          <p:spPr>
            <a:xfrm>
              <a:off x="11127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9" name="Google Shape;8619;p27"/>
            <p:cNvSpPr/>
            <p:nvPr/>
          </p:nvSpPr>
          <p:spPr>
            <a:xfrm>
              <a:off x="1152500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0" name="Google Shape;8620;p27"/>
            <p:cNvSpPr/>
            <p:nvPr/>
          </p:nvSpPr>
          <p:spPr>
            <a:xfrm>
              <a:off x="119227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1" name="Google Shape;8621;p27"/>
            <p:cNvSpPr/>
            <p:nvPr/>
          </p:nvSpPr>
          <p:spPr>
            <a:xfrm>
              <a:off x="12320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2" name="Google Shape;8622;p27"/>
            <p:cNvSpPr/>
            <p:nvPr/>
          </p:nvSpPr>
          <p:spPr>
            <a:xfrm>
              <a:off x="276225" y="11753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3" name="Google Shape;8623;p27"/>
            <p:cNvSpPr/>
            <p:nvPr/>
          </p:nvSpPr>
          <p:spPr>
            <a:xfrm>
              <a:off x="3176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4" name="Google Shape;8624;p27"/>
            <p:cNvSpPr/>
            <p:nvPr/>
          </p:nvSpPr>
          <p:spPr>
            <a:xfrm>
              <a:off x="355750" y="11753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5" name="Google Shape;8625;p27"/>
            <p:cNvSpPr/>
            <p:nvPr/>
          </p:nvSpPr>
          <p:spPr>
            <a:xfrm>
              <a:off x="3971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6" name="Google Shape;8626;p27"/>
            <p:cNvSpPr/>
            <p:nvPr/>
          </p:nvSpPr>
          <p:spPr>
            <a:xfrm>
              <a:off x="435250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7" name="Google Shape;8627;p27"/>
            <p:cNvSpPr/>
            <p:nvPr/>
          </p:nvSpPr>
          <p:spPr>
            <a:xfrm>
              <a:off x="475025" y="11753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8" name="Google Shape;8628;p27"/>
            <p:cNvSpPr/>
            <p:nvPr/>
          </p:nvSpPr>
          <p:spPr>
            <a:xfrm>
              <a:off x="5164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9" name="Google Shape;8629;p27"/>
            <p:cNvSpPr/>
            <p:nvPr/>
          </p:nvSpPr>
          <p:spPr>
            <a:xfrm>
              <a:off x="5545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0" name="Google Shape;8630;p27"/>
            <p:cNvSpPr/>
            <p:nvPr/>
          </p:nvSpPr>
          <p:spPr>
            <a:xfrm>
              <a:off x="5959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1" name="Google Shape;8631;p27"/>
            <p:cNvSpPr/>
            <p:nvPr/>
          </p:nvSpPr>
          <p:spPr>
            <a:xfrm>
              <a:off x="63402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2" name="Google Shape;8632;p27"/>
            <p:cNvSpPr/>
            <p:nvPr/>
          </p:nvSpPr>
          <p:spPr>
            <a:xfrm>
              <a:off x="67377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3" name="Google Shape;8633;p27"/>
            <p:cNvSpPr/>
            <p:nvPr/>
          </p:nvSpPr>
          <p:spPr>
            <a:xfrm>
              <a:off x="7152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4" name="Google Shape;8634;p27"/>
            <p:cNvSpPr/>
            <p:nvPr/>
          </p:nvSpPr>
          <p:spPr>
            <a:xfrm>
              <a:off x="753300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5" name="Google Shape;8635;p27"/>
            <p:cNvSpPr/>
            <p:nvPr/>
          </p:nvSpPr>
          <p:spPr>
            <a:xfrm>
              <a:off x="794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6" name="Google Shape;8636;p27"/>
            <p:cNvSpPr/>
            <p:nvPr/>
          </p:nvSpPr>
          <p:spPr>
            <a:xfrm>
              <a:off x="8328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7" name="Google Shape;8637;p27"/>
            <p:cNvSpPr/>
            <p:nvPr/>
          </p:nvSpPr>
          <p:spPr>
            <a:xfrm>
              <a:off x="87257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8" name="Google Shape;8638;p27"/>
            <p:cNvSpPr/>
            <p:nvPr/>
          </p:nvSpPr>
          <p:spPr>
            <a:xfrm>
              <a:off x="9139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9" name="Google Shape;8639;p27"/>
            <p:cNvSpPr/>
            <p:nvPr/>
          </p:nvSpPr>
          <p:spPr>
            <a:xfrm>
              <a:off x="953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0" name="Google Shape;8640;p27"/>
            <p:cNvSpPr/>
            <p:nvPr/>
          </p:nvSpPr>
          <p:spPr>
            <a:xfrm>
              <a:off x="9934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1" name="Google Shape;8641;p27"/>
            <p:cNvSpPr/>
            <p:nvPr/>
          </p:nvSpPr>
          <p:spPr>
            <a:xfrm>
              <a:off x="10332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2" name="Google Shape;8642;p27"/>
            <p:cNvSpPr/>
            <p:nvPr/>
          </p:nvSpPr>
          <p:spPr>
            <a:xfrm>
              <a:off x="10729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3" name="Google Shape;8643;p27"/>
            <p:cNvSpPr/>
            <p:nvPr/>
          </p:nvSpPr>
          <p:spPr>
            <a:xfrm>
              <a:off x="11127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4" name="Google Shape;8644;p27"/>
            <p:cNvSpPr/>
            <p:nvPr/>
          </p:nvSpPr>
          <p:spPr>
            <a:xfrm>
              <a:off x="1152500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5" name="Google Shape;8645;p27"/>
            <p:cNvSpPr/>
            <p:nvPr/>
          </p:nvSpPr>
          <p:spPr>
            <a:xfrm>
              <a:off x="119227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6" name="Google Shape;8646;p27"/>
            <p:cNvSpPr/>
            <p:nvPr/>
          </p:nvSpPr>
          <p:spPr>
            <a:xfrm>
              <a:off x="12320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7" name="Google Shape;8647;p27"/>
            <p:cNvSpPr/>
            <p:nvPr/>
          </p:nvSpPr>
          <p:spPr>
            <a:xfrm>
              <a:off x="2364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8" name="Google Shape;8648;p27"/>
            <p:cNvSpPr/>
            <p:nvPr/>
          </p:nvSpPr>
          <p:spPr>
            <a:xfrm>
              <a:off x="276225" y="11412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9" name="Google Shape;8649;p27"/>
            <p:cNvSpPr/>
            <p:nvPr/>
          </p:nvSpPr>
          <p:spPr>
            <a:xfrm>
              <a:off x="3176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0" name="Google Shape;8650;p27"/>
            <p:cNvSpPr/>
            <p:nvPr/>
          </p:nvSpPr>
          <p:spPr>
            <a:xfrm>
              <a:off x="355750" y="11412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1" name="Google Shape;8651;p27"/>
            <p:cNvSpPr/>
            <p:nvPr/>
          </p:nvSpPr>
          <p:spPr>
            <a:xfrm>
              <a:off x="3971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2" name="Google Shape;8652;p27"/>
            <p:cNvSpPr/>
            <p:nvPr/>
          </p:nvSpPr>
          <p:spPr>
            <a:xfrm>
              <a:off x="43525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3" name="Google Shape;8653;p27"/>
            <p:cNvSpPr/>
            <p:nvPr/>
          </p:nvSpPr>
          <p:spPr>
            <a:xfrm>
              <a:off x="47500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4" name="Google Shape;8654;p27"/>
            <p:cNvSpPr/>
            <p:nvPr/>
          </p:nvSpPr>
          <p:spPr>
            <a:xfrm>
              <a:off x="5164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5" name="Google Shape;8655;p27"/>
            <p:cNvSpPr/>
            <p:nvPr/>
          </p:nvSpPr>
          <p:spPr>
            <a:xfrm>
              <a:off x="5545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6" name="Google Shape;8656;p27"/>
            <p:cNvSpPr/>
            <p:nvPr/>
          </p:nvSpPr>
          <p:spPr>
            <a:xfrm>
              <a:off x="5959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7" name="Google Shape;8657;p27"/>
            <p:cNvSpPr/>
            <p:nvPr/>
          </p:nvSpPr>
          <p:spPr>
            <a:xfrm>
              <a:off x="63402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8" name="Google Shape;8658;p27"/>
            <p:cNvSpPr/>
            <p:nvPr/>
          </p:nvSpPr>
          <p:spPr>
            <a:xfrm>
              <a:off x="6737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9" name="Google Shape;8659;p27"/>
            <p:cNvSpPr/>
            <p:nvPr/>
          </p:nvSpPr>
          <p:spPr>
            <a:xfrm>
              <a:off x="7152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0" name="Google Shape;8660;p27"/>
            <p:cNvSpPr/>
            <p:nvPr/>
          </p:nvSpPr>
          <p:spPr>
            <a:xfrm>
              <a:off x="7533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1" name="Google Shape;8661;p27"/>
            <p:cNvSpPr/>
            <p:nvPr/>
          </p:nvSpPr>
          <p:spPr>
            <a:xfrm>
              <a:off x="794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2" name="Google Shape;8662;p27"/>
            <p:cNvSpPr/>
            <p:nvPr/>
          </p:nvSpPr>
          <p:spPr>
            <a:xfrm>
              <a:off x="83282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3" name="Google Shape;8663;p27"/>
            <p:cNvSpPr/>
            <p:nvPr/>
          </p:nvSpPr>
          <p:spPr>
            <a:xfrm>
              <a:off x="87257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4" name="Google Shape;8664;p27"/>
            <p:cNvSpPr/>
            <p:nvPr/>
          </p:nvSpPr>
          <p:spPr>
            <a:xfrm>
              <a:off x="9139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5" name="Google Shape;8665;p27"/>
            <p:cNvSpPr/>
            <p:nvPr/>
          </p:nvSpPr>
          <p:spPr>
            <a:xfrm>
              <a:off x="953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6" name="Google Shape;8666;p27"/>
            <p:cNvSpPr/>
            <p:nvPr/>
          </p:nvSpPr>
          <p:spPr>
            <a:xfrm>
              <a:off x="9934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7" name="Google Shape;8667;p27"/>
            <p:cNvSpPr/>
            <p:nvPr/>
          </p:nvSpPr>
          <p:spPr>
            <a:xfrm>
              <a:off x="10332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8" name="Google Shape;8668;p27"/>
            <p:cNvSpPr/>
            <p:nvPr/>
          </p:nvSpPr>
          <p:spPr>
            <a:xfrm>
              <a:off x="10729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9" name="Google Shape;8669;p27"/>
            <p:cNvSpPr/>
            <p:nvPr/>
          </p:nvSpPr>
          <p:spPr>
            <a:xfrm>
              <a:off x="11127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0" name="Google Shape;8670;p27"/>
            <p:cNvSpPr/>
            <p:nvPr/>
          </p:nvSpPr>
          <p:spPr>
            <a:xfrm>
              <a:off x="1152500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1" name="Google Shape;8671;p27"/>
            <p:cNvSpPr/>
            <p:nvPr/>
          </p:nvSpPr>
          <p:spPr>
            <a:xfrm>
              <a:off x="119227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2" name="Google Shape;8672;p27"/>
            <p:cNvSpPr/>
            <p:nvPr/>
          </p:nvSpPr>
          <p:spPr>
            <a:xfrm>
              <a:off x="12320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3" name="Google Shape;8673;p27"/>
            <p:cNvSpPr/>
            <p:nvPr/>
          </p:nvSpPr>
          <p:spPr>
            <a:xfrm>
              <a:off x="2364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4" name="Google Shape;8674;p27"/>
            <p:cNvSpPr/>
            <p:nvPr/>
          </p:nvSpPr>
          <p:spPr>
            <a:xfrm>
              <a:off x="2762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5" name="Google Shape;8675;p27"/>
            <p:cNvSpPr/>
            <p:nvPr/>
          </p:nvSpPr>
          <p:spPr>
            <a:xfrm>
              <a:off x="3176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6" name="Google Shape;8676;p27"/>
            <p:cNvSpPr/>
            <p:nvPr/>
          </p:nvSpPr>
          <p:spPr>
            <a:xfrm>
              <a:off x="355750" y="110707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7" name="Google Shape;8677;p27"/>
            <p:cNvSpPr/>
            <p:nvPr/>
          </p:nvSpPr>
          <p:spPr>
            <a:xfrm>
              <a:off x="3971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8" name="Google Shape;8678;p27"/>
            <p:cNvSpPr/>
            <p:nvPr/>
          </p:nvSpPr>
          <p:spPr>
            <a:xfrm>
              <a:off x="43525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9" name="Google Shape;8679;p27"/>
            <p:cNvSpPr/>
            <p:nvPr/>
          </p:nvSpPr>
          <p:spPr>
            <a:xfrm>
              <a:off x="47500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0" name="Google Shape;8680;p27"/>
            <p:cNvSpPr/>
            <p:nvPr/>
          </p:nvSpPr>
          <p:spPr>
            <a:xfrm>
              <a:off x="5164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1" name="Google Shape;8681;p27"/>
            <p:cNvSpPr/>
            <p:nvPr/>
          </p:nvSpPr>
          <p:spPr>
            <a:xfrm>
              <a:off x="5545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2" name="Google Shape;8682;p27"/>
            <p:cNvSpPr/>
            <p:nvPr/>
          </p:nvSpPr>
          <p:spPr>
            <a:xfrm>
              <a:off x="5959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3" name="Google Shape;8683;p27"/>
            <p:cNvSpPr/>
            <p:nvPr/>
          </p:nvSpPr>
          <p:spPr>
            <a:xfrm>
              <a:off x="6340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4" name="Google Shape;8684;p27"/>
            <p:cNvSpPr/>
            <p:nvPr/>
          </p:nvSpPr>
          <p:spPr>
            <a:xfrm>
              <a:off x="6737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5" name="Google Shape;8685;p27"/>
            <p:cNvSpPr/>
            <p:nvPr/>
          </p:nvSpPr>
          <p:spPr>
            <a:xfrm>
              <a:off x="7152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6" name="Google Shape;8686;p27"/>
            <p:cNvSpPr/>
            <p:nvPr/>
          </p:nvSpPr>
          <p:spPr>
            <a:xfrm>
              <a:off x="7533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7" name="Google Shape;8687;p27"/>
            <p:cNvSpPr/>
            <p:nvPr/>
          </p:nvSpPr>
          <p:spPr>
            <a:xfrm>
              <a:off x="794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8" name="Google Shape;8688;p27"/>
            <p:cNvSpPr/>
            <p:nvPr/>
          </p:nvSpPr>
          <p:spPr>
            <a:xfrm>
              <a:off x="83282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9" name="Google Shape;8689;p27"/>
            <p:cNvSpPr/>
            <p:nvPr/>
          </p:nvSpPr>
          <p:spPr>
            <a:xfrm>
              <a:off x="87257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0" name="Google Shape;8690;p27"/>
            <p:cNvSpPr/>
            <p:nvPr/>
          </p:nvSpPr>
          <p:spPr>
            <a:xfrm>
              <a:off x="9139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1" name="Google Shape;8691;p27"/>
            <p:cNvSpPr/>
            <p:nvPr/>
          </p:nvSpPr>
          <p:spPr>
            <a:xfrm>
              <a:off x="953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2" name="Google Shape;8692;p27"/>
            <p:cNvSpPr/>
            <p:nvPr/>
          </p:nvSpPr>
          <p:spPr>
            <a:xfrm>
              <a:off x="9934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3" name="Google Shape;8693;p27"/>
            <p:cNvSpPr/>
            <p:nvPr/>
          </p:nvSpPr>
          <p:spPr>
            <a:xfrm>
              <a:off x="10332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4" name="Google Shape;8694;p27"/>
            <p:cNvSpPr/>
            <p:nvPr/>
          </p:nvSpPr>
          <p:spPr>
            <a:xfrm>
              <a:off x="10729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5" name="Google Shape;8695;p27"/>
            <p:cNvSpPr/>
            <p:nvPr/>
          </p:nvSpPr>
          <p:spPr>
            <a:xfrm>
              <a:off x="11127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6" name="Google Shape;8696;p27"/>
            <p:cNvSpPr/>
            <p:nvPr/>
          </p:nvSpPr>
          <p:spPr>
            <a:xfrm>
              <a:off x="1152500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7" name="Google Shape;8697;p27"/>
            <p:cNvSpPr/>
            <p:nvPr/>
          </p:nvSpPr>
          <p:spPr>
            <a:xfrm>
              <a:off x="119227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8" name="Google Shape;8698;p27"/>
            <p:cNvSpPr/>
            <p:nvPr/>
          </p:nvSpPr>
          <p:spPr>
            <a:xfrm>
              <a:off x="12320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9" name="Google Shape;8699;p27"/>
            <p:cNvSpPr/>
            <p:nvPr/>
          </p:nvSpPr>
          <p:spPr>
            <a:xfrm>
              <a:off x="2364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0" name="Google Shape;8700;p27"/>
            <p:cNvSpPr/>
            <p:nvPr/>
          </p:nvSpPr>
          <p:spPr>
            <a:xfrm>
              <a:off x="2762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1" name="Google Shape;8701;p27"/>
            <p:cNvSpPr/>
            <p:nvPr/>
          </p:nvSpPr>
          <p:spPr>
            <a:xfrm>
              <a:off x="3176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2" name="Google Shape;8702;p27"/>
            <p:cNvSpPr/>
            <p:nvPr/>
          </p:nvSpPr>
          <p:spPr>
            <a:xfrm>
              <a:off x="3557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3" name="Google Shape;8703;p27"/>
            <p:cNvSpPr/>
            <p:nvPr/>
          </p:nvSpPr>
          <p:spPr>
            <a:xfrm>
              <a:off x="3971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4" name="Google Shape;8704;p27"/>
            <p:cNvSpPr/>
            <p:nvPr/>
          </p:nvSpPr>
          <p:spPr>
            <a:xfrm>
              <a:off x="4352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5" name="Google Shape;8705;p27"/>
            <p:cNvSpPr/>
            <p:nvPr/>
          </p:nvSpPr>
          <p:spPr>
            <a:xfrm>
              <a:off x="47500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6" name="Google Shape;8706;p27"/>
            <p:cNvSpPr/>
            <p:nvPr/>
          </p:nvSpPr>
          <p:spPr>
            <a:xfrm>
              <a:off x="5164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7" name="Google Shape;8707;p27"/>
            <p:cNvSpPr/>
            <p:nvPr/>
          </p:nvSpPr>
          <p:spPr>
            <a:xfrm>
              <a:off x="5545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8" name="Google Shape;8708;p27"/>
            <p:cNvSpPr/>
            <p:nvPr/>
          </p:nvSpPr>
          <p:spPr>
            <a:xfrm>
              <a:off x="5959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9" name="Google Shape;8709;p27"/>
            <p:cNvSpPr/>
            <p:nvPr/>
          </p:nvSpPr>
          <p:spPr>
            <a:xfrm>
              <a:off x="6340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0" name="Google Shape;8710;p27"/>
            <p:cNvSpPr/>
            <p:nvPr/>
          </p:nvSpPr>
          <p:spPr>
            <a:xfrm>
              <a:off x="6737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1" name="Google Shape;8711;p27"/>
            <p:cNvSpPr/>
            <p:nvPr/>
          </p:nvSpPr>
          <p:spPr>
            <a:xfrm>
              <a:off x="7152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2" name="Google Shape;8712;p27"/>
            <p:cNvSpPr/>
            <p:nvPr/>
          </p:nvSpPr>
          <p:spPr>
            <a:xfrm>
              <a:off x="7533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3" name="Google Shape;8713;p27"/>
            <p:cNvSpPr/>
            <p:nvPr/>
          </p:nvSpPr>
          <p:spPr>
            <a:xfrm>
              <a:off x="794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4" name="Google Shape;8714;p27"/>
            <p:cNvSpPr/>
            <p:nvPr/>
          </p:nvSpPr>
          <p:spPr>
            <a:xfrm>
              <a:off x="83282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5" name="Google Shape;8715;p27"/>
            <p:cNvSpPr/>
            <p:nvPr/>
          </p:nvSpPr>
          <p:spPr>
            <a:xfrm>
              <a:off x="87257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6" name="Google Shape;8716;p27"/>
            <p:cNvSpPr/>
            <p:nvPr/>
          </p:nvSpPr>
          <p:spPr>
            <a:xfrm>
              <a:off x="9139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7" name="Google Shape;8717;p27"/>
            <p:cNvSpPr/>
            <p:nvPr/>
          </p:nvSpPr>
          <p:spPr>
            <a:xfrm>
              <a:off x="953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8" name="Google Shape;8718;p27"/>
            <p:cNvSpPr/>
            <p:nvPr/>
          </p:nvSpPr>
          <p:spPr>
            <a:xfrm>
              <a:off x="9934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9" name="Google Shape;8719;p27"/>
            <p:cNvSpPr/>
            <p:nvPr/>
          </p:nvSpPr>
          <p:spPr>
            <a:xfrm>
              <a:off x="10332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0" name="Google Shape;8720;p27"/>
            <p:cNvSpPr/>
            <p:nvPr/>
          </p:nvSpPr>
          <p:spPr>
            <a:xfrm>
              <a:off x="10729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1" name="Google Shape;8721;p27"/>
            <p:cNvSpPr/>
            <p:nvPr/>
          </p:nvSpPr>
          <p:spPr>
            <a:xfrm>
              <a:off x="11127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2" name="Google Shape;8722;p27"/>
            <p:cNvSpPr/>
            <p:nvPr/>
          </p:nvSpPr>
          <p:spPr>
            <a:xfrm>
              <a:off x="1152500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3" name="Google Shape;8723;p27"/>
            <p:cNvSpPr/>
            <p:nvPr/>
          </p:nvSpPr>
          <p:spPr>
            <a:xfrm>
              <a:off x="119227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4" name="Google Shape;8724;p27"/>
            <p:cNvSpPr/>
            <p:nvPr/>
          </p:nvSpPr>
          <p:spPr>
            <a:xfrm>
              <a:off x="12320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5" name="Google Shape;8725;p27"/>
            <p:cNvSpPr/>
            <p:nvPr/>
          </p:nvSpPr>
          <p:spPr>
            <a:xfrm>
              <a:off x="2364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6" name="Google Shape;8726;p27"/>
            <p:cNvSpPr/>
            <p:nvPr/>
          </p:nvSpPr>
          <p:spPr>
            <a:xfrm>
              <a:off x="2762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7" name="Google Shape;8727;p27"/>
            <p:cNvSpPr/>
            <p:nvPr/>
          </p:nvSpPr>
          <p:spPr>
            <a:xfrm>
              <a:off x="3176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8" name="Google Shape;8728;p27"/>
            <p:cNvSpPr/>
            <p:nvPr/>
          </p:nvSpPr>
          <p:spPr>
            <a:xfrm>
              <a:off x="3557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9" name="Google Shape;8729;p27"/>
            <p:cNvSpPr/>
            <p:nvPr/>
          </p:nvSpPr>
          <p:spPr>
            <a:xfrm>
              <a:off x="3971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0" name="Google Shape;8730;p27"/>
            <p:cNvSpPr/>
            <p:nvPr/>
          </p:nvSpPr>
          <p:spPr>
            <a:xfrm>
              <a:off x="4352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1" name="Google Shape;8731;p27"/>
            <p:cNvSpPr/>
            <p:nvPr/>
          </p:nvSpPr>
          <p:spPr>
            <a:xfrm>
              <a:off x="47500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2" name="Google Shape;8732;p27"/>
            <p:cNvSpPr/>
            <p:nvPr/>
          </p:nvSpPr>
          <p:spPr>
            <a:xfrm>
              <a:off x="5164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3" name="Google Shape;8733;p27"/>
            <p:cNvSpPr/>
            <p:nvPr/>
          </p:nvSpPr>
          <p:spPr>
            <a:xfrm>
              <a:off x="5545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4" name="Google Shape;8734;p27"/>
            <p:cNvSpPr/>
            <p:nvPr/>
          </p:nvSpPr>
          <p:spPr>
            <a:xfrm>
              <a:off x="5959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5" name="Google Shape;8735;p27"/>
            <p:cNvSpPr/>
            <p:nvPr/>
          </p:nvSpPr>
          <p:spPr>
            <a:xfrm>
              <a:off x="6340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6" name="Google Shape;8736;p27"/>
            <p:cNvSpPr/>
            <p:nvPr/>
          </p:nvSpPr>
          <p:spPr>
            <a:xfrm>
              <a:off x="6737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7" name="Google Shape;8737;p27"/>
            <p:cNvSpPr/>
            <p:nvPr/>
          </p:nvSpPr>
          <p:spPr>
            <a:xfrm>
              <a:off x="7152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8" name="Google Shape;8738;p27"/>
            <p:cNvSpPr/>
            <p:nvPr/>
          </p:nvSpPr>
          <p:spPr>
            <a:xfrm>
              <a:off x="7533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9" name="Google Shape;8739;p27"/>
            <p:cNvSpPr/>
            <p:nvPr/>
          </p:nvSpPr>
          <p:spPr>
            <a:xfrm>
              <a:off x="794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0" name="Google Shape;8740;p27"/>
            <p:cNvSpPr/>
            <p:nvPr/>
          </p:nvSpPr>
          <p:spPr>
            <a:xfrm>
              <a:off x="83282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1" name="Google Shape;8741;p27"/>
            <p:cNvSpPr/>
            <p:nvPr/>
          </p:nvSpPr>
          <p:spPr>
            <a:xfrm>
              <a:off x="87257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2" name="Google Shape;8742;p27"/>
            <p:cNvSpPr/>
            <p:nvPr/>
          </p:nvSpPr>
          <p:spPr>
            <a:xfrm>
              <a:off x="9139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3" name="Google Shape;8743;p27"/>
            <p:cNvSpPr/>
            <p:nvPr/>
          </p:nvSpPr>
          <p:spPr>
            <a:xfrm>
              <a:off x="953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4" name="Google Shape;8744;p27"/>
            <p:cNvSpPr/>
            <p:nvPr/>
          </p:nvSpPr>
          <p:spPr>
            <a:xfrm>
              <a:off x="9934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5" name="Google Shape;8745;p27"/>
            <p:cNvSpPr/>
            <p:nvPr/>
          </p:nvSpPr>
          <p:spPr>
            <a:xfrm>
              <a:off x="10332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6" name="Google Shape;8746;p27"/>
            <p:cNvSpPr/>
            <p:nvPr/>
          </p:nvSpPr>
          <p:spPr>
            <a:xfrm>
              <a:off x="10729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7" name="Google Shape;8747;p27"/>
            <p:cNvSpPr/>
            <p:nvPr/>
          </p:nvSpPr>
          <p:spPr>
            <a:xfrm>
              <a:off x="11127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8" name="Google Shape;8748;p27"/>
            <p:cNvSpPr/>
            <p:nvPr/>
          </p:nvSpPr>
          <p:spPr>
            <a:xfrm>
              <a:off x="1152500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9" name="Google Shape;8749;p27"/>
            <p:cNvSpPr/>
            <p:nvPr/>
          </p:nvSpPr>
          <p:spPr>
            <a:xfrm>
              <a:off x="119227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0" name="Google Shape;8750;p27"/>
            <p:cNvSpPr/>
            <p:nvPr/>
          </p:nvSpPr>
          <p:spPr>
            <a:xfrm>
              <a:off x="12320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1" name="Google Shape;8751;p27"/>
            <p:cNvSpPr/>
            <p:nvPr/>
          </p:nvSpPr>
          <p:spPr>
            <a:xfrm>
              <a:off x="2364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2" name="Google Shape;8752;p27"/>
            <p:cNvSpPr/>
            <p:nvPr/>
          </p:nvSpPr>
          <p:spPr>
            <a:xfrm>
              <a:off x="276225" y="10048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3" name="Google Shape;8753;p27"/>
            <p:cNvSpPr/>
            <p:nvPr/>
          </p:nvSpPr>
          <p:spPr>
            <a:xfrm>
              <a:off x="3176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4" name="Google Shape;8754;p27"/>
            <p:cNvSpPr/>
            <p:nvPr/>
          </p:nvSpPr>
          <p:spPr>
            <a:xfrm>
              <a:off x="355750" y="10047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5" name="Google Shape;8755;p27"/>
            <p:cNvSpPr/>
            <p:nvPr/>
          </p:nvSpPr>
          <p:spPr>
            <a:xfrm>
              <a:off x="3971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6" name="Google Shape;8756;p27"/>
            <p:cNvSpPr/>
            <p:nvPr/>
          </p:nvSpPr>
          <p:spPr>
            <a:xfrm>
              <a:off x="435250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7" name="Google Shape;8757;p27"/>
            <p:cNvSpPr/>
            <p:nvPr/>
          </p:nvSpPr>
          <p:spPr>
            <a:xfrm>
              <a:off x="475025" y="10048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8" name="Google Shape;8758;p27"/>
            <p:cNvSpPr/>
            <p:nvPr/>
          </p:nvSpPr>
          <p:spPr>
            <a:xfrm>
              <a:off x="5164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9" name="Google Shape;8759;p27"/>
            <p:cNvSpPr/>
            <p:nvPr/>
          </p:nvSpPr>
          <p:spPr>
            <a:xfrm>
              <a:off x="5545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0" name="Google Shape;8760;p27"/>
            <p:cNvSpPr/>
            <p:nvPr/>
          </p:nvSpPr>
          <p:spPr>
            <a:xfrm>
              <a:off x="5959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1" name="Google Shape;8761;p27"/>
            <p:cNvSpPr/>
            <p:nvPr/>
          </p:nvSpPr>
          <p:spPr>
            <a:xfrm>
              <a:off x="63402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2" name="Google Shape;8762;p27"/>
            <p:cNvSpPr/>
            <p:nvPr/>
          </p:nvSpPr>
          <p:spPr>
            <a:xfrm>
              <a:off x="6737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3" name="Google Shape;8763;p27"/>
            <p:cNvSpPr/>
            <p:nvPr/>
          </p:nvSpPr>
          <p:spPr>
            <a:xfrm>
              <a:off x="7152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4" name="Google Shape;8764;p27"/>
            <p:cNvSpPr/>
            <p:nvPr/>
          </p:nvSpPr>
          <p:spPr>
            <a:xfrm>
              <a:off x="753300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5" name="Google Shape;8765;p27"/>
            <p:cNvSpPr/>
            <p:nvPr/>
          </p:nvSpPr>
          <p:spPr>
            <a:xfrm>
              <a:off x="794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6" name="Google Shape;8766;p27"/>
            <p:cNvSpPr/>
            <p:nvPr/>
          </p:nvSpPr>
          <p:spPr>
            <a:xfrm>
              <a:off x="8328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7" name="Google Shape;8767;p27"/>
            <p:cNvSpPr/>
            <p:nvPr/>
          </p:nvSpPr>
          <p:spPr>
            <a:xfrm>
              <a:off x="87257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8" name="Google Shape;8768;p27"/>
            <p:cNvSpPr/>
            <p:nvPr/>
          </p:nvSpPr>
          <p:spPr>
            <a:xfrm>
              <a:off x="9139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9" name="Google Shape;8769;p27"/>
            <p:cNvSpPr/>
            <p:nvPr/>
          </p:nvSpPr>
          <p:spPr>
            <a:xfrm>
              <a:off x="953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0" name="Google Shape;8770;p27"/>
            <p:cNvSpPr/>
            <p:nvPr/>
          </p:nvSpPr>
          <p:spPr>
            <a:xfrm>
              <a:off x="9934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1" name="Google Shape;8771;p27"/>
            <p:cNvSpPr/>
            <p:nvPr/>
          </p:nvSpPr>
          <p:spPr>
            <a:xfrm>
              <a:off x="10332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2" name="Google Shape;8772;p27"/>
            <p:cNvSpPr/>
            <p:nvPr/>
          </p:nvSpPr>
          <p:spPr>
            <a:xfrm>
              <a:off x="10729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3" name="Google Shape;8773;p27"/>
            <p:cNvSpPr/>
            <p:nvPr/>
          </p:nvSpPr>
          <p:spPr>
            <a:xfrm>
              <a:off x="11127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4" name="Google Shape;8774;p27"/>
            <p:cNvSpPr/>
            <p:nvPr/>
          </p:nvSpPr>
          <p:spPr>
            <a:xfrm>
              <a:off x="1152500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5" name="Google Shape;8775;p27"/>
            <p:cNvSpPr/>
            <p:nvPr/>
          </p:nvSpPr>
          <p:spPr>
            <a:xfrm>
              <a:off x="119227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6" name="Google Shape;8776;p27"/>
            <p:cNvSpPr/>
            <p:nvPr/>
          </p:nvSpPr>
          <p:spPr>
            <a:xfrm>
              <a:off x="12320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7" name="Google Shape;8777;p27"/>
            <p:cNvSpPr/>
            <p:nvPr/>
          </p:nvSpPr>
          <p:spPr>
            <a:xfrm>
              <a:off x="276225" y="9707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8" name="Google Shape;8778;p27"/>
            <p:cNvSpPr/>
            <p:nvPr/>
          </p:nvSpPr>
          <p:spPr>
            <a:xfrm>
              <a:off x="3176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9" name="Google Shape;8779;p27"/>
            <p:cNvSpPr/>
            <p:nvPr/>
          </p:nvSpPr>
          <p:spPr>
            <a:xfrm>
              <a:off x="355750" y="97065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0" name="Google Shape;8780;p27"/>
            <p:cNvSpPr/>
            <p:nvPr/>
          </p:nvSpPr>
          <p:spPr>
            <a:xfrm>
              <a:off x="3971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1" name="Google Shape;8781;p27"/>
            <p:cNvSpPr/>
            <p:nvPr/>
          </p:nvSpPr>
          <p:spPr>
            <a:xfrm>
              <a:off x="43525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2" name="Google Shape;8782;p27"/>
            <p:cNvSpPr/>
            <p:nvPr/>
          </p:nvSpPr>
          <p:spPr>
            <a:xfrm>
              <a:off x="47500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3" name="Google Shape;8783;p27"/>
            <p:cNvSpPr/>
            <p:nvPr/>
          </p:nvSpPr>
          <p:spPr>
            <a:xfrm>
              <a:off x="5164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4" name="Google Shape;8784;p27"/>
            <p:cNvSpPr/>
            <p:nvPr/>
          </p:nvSpPr>
          <p:spPr>
            <a:xfrm>
              <a:off x="5545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5" name="Google Shape;8785;p27"/>
            <p:cNvSpPr/>
            <p:nvPr/>
          </p:nvSpPr>
          <p:spPr>
            <a:xfrm>
              <a:off x="5959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6" name="Google Shape;8786;p27"/>
            <p:cNvSpPr/>
            <p:nvPr/>
          </p:nvSpPr>
          <p:spPr>
            <a:xfrm>
              <a:off x="63402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7" name="Google Shape;8787;p27"/>
            <p:cNvSpPr/>
            <p:nvPr/>
          </p:nvSpPr>
          <p:spPr>
            <a:xfrm>
              <a:off x="67377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8" name="Google Shape;8788;p27"/>
            <p:cNvSpPr/>
            <p:nvPr/>
          </p:nvSpPr>
          <p:spPr>
            <a:xfrm>
              <a:off x="7152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9" name="Google Shape;8789;p27"/>
            <p:cNvSpPr/>
            <p:nvPr/>
          </p:nvSpPr>
          <p:spPr>
            <a:xfrm>
              <a:off x="7533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0" name="Google Shape;8790;p27"/>
            <p:cNvSpPr/>
            <p:nvPr/>
          </p:nvSpPr>
          <p:spPr>
            <a:xfrm>
              <a:off x="794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1" name="Google Shape;8791;p27"/>
            <p:cNvSpPr/>
            <p:nvPr/>
          </p:nvSpPr>
          <p:spPr>
            <a:xfrm>
              <a:off x="83282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2" name="Google Shape;8792;p27"/>
            <p:cNvSpPr/>
            <p:nvPr/>
          </p:nvSpPr>
          <p:spPr>
            <a:xfrm>
              <a:off x="87257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3" name="Google Shape;8793;p27"/>
            <p:cNvSpPr/>
            <p:nvPr/>
          </p:nvSpPr>
          <p:spPr>
            <a:xfrm>
              <a:off x="9139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4" name="Google Shape;8794;p27"/>
            <p:cNvSpPr/>
            <p:nvPr/>
          </p:nvSpPr>
          <p:spPr>
            <a:xfrm>
              <a:off x="953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5" name="Google Shape;8795;p27"/>
            <p:cNvSpPr/>
            <p:nvPr/>
          </p:nvSpPr>
          <p:spPr>
            <a:xfrm>
              <a:off x="9934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6" name="Google Shape;8796;p27"/>
            <p:cNvSpPr/>
            <p:nvPr/>
          </p:nvSpPr>
          <p:spPr>
            <a:xfrm>
              <a:off x="10332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7" name="Google Shape;8797;p27"/>
            <p:cNvSpPr/>
            <p:nvPr/>
          </p:nvSpPr>
          <p:spPr>
            <a:xfrm>
              <a:off x="10729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8" name="Google Shape;8798;p27"/>
            <p:cNvSpPr/>
            <p:nvPr/>
          </p:nvSpPr>
          <p:spPr>
            <a:xfrm>
              <a:off x="11127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9" name="Google Shape;8799;p27"/>
            <p:cNvSpPr/>
            <p:nvPr/>
          </p:nvSpPr>
          <p:spPr>
            <a:xfrm>
              <a:off x="1152500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0" name="Google Shape;8800;p27"/>
            <p:cNvSpPr/>
            <p:nvPr/>
          </p:nvSpPr>
          <p:spPr>
            <a:xfrm>
              <a:off x="119227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1" name="Google Shape;8801;p27"/>
            <p:cNvSpPr/>
            <p:nvPr/>
          </p:nvSpPr>
          <p:spPr>
            <a:xfrm>
              <a:off x="12320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2" name="Google Shape;8802;p27"/>
            <p:cNvSpPr/>
            <p:nvPr/>
          </p:nvSpPr>
          <p:spPr>
            <a:xfrm>
              <a:off x="276225" y="9366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3" name="Google Shape;8803;p27"/>
            <p:cNvSpPr/>
            <p:nvPr/>
          </p:nvSpPr>
          <p:spPr>
            <a:xfrm>
              <a:off x="3176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4" name="Google Shape;8804;p27"/>
            <p:cNvSpPr/>
            <p:nvPr/>
          </p:nvSpPr>
          <p:spPr>
            <a:xfrm>
              <a:off x="355750" y="936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5" name="Google Shape;8805;p27"/>
            <p:cNvSpPr/>
            <p:nvPr/>
          </p:nvSpPr>
          <p:spPr>
            <a:xfrm>
              <a:off x="3971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6" name="Google Shape;8806;p27"/>
            <p:cNvSpPr/>
            <p:nvPr/>
          </p:nvSpPr>
          <p:spPr>
            <a:xfrm>
              <a:off x="435250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7" name="Google Shape;8807;p27"/>
            <p:cNvSpPr/>
            <p:nvPr/>
          </p:nvSpPr>
          <p:spPr>
            <a:xfrm>
              <a:off x="475025" y="9366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8" name="Google Shape;8808;p27"/>
            <p:cNvSpPr/>
            <p:nvPr/>
          </p:nvSpPr>
          <p:spPr>
            <a:xfrm>
              <a:off x="5164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9" name="Google Shape;8809;p27"/>
            <p:cNvSpPr/>
            <p:nvPr/>
          </p:nvSpPr>
          <p:spPr>
            <a:xfrm>
              <a:off x="5545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0" name="Google Shape;8810;p27"/>
            <p:cNvSpPr/>
            <p:nvPr/>
          </p:nvSpPr>
          <p:spPr>
            <a:xfrm>
              <a:off x="5959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1" name="Google Shape;8811;p27"/>
            <p:cNvSpPr/>
            <p:nvPr/>
          </p:nvSpPr>
          <p:spPr>
            <a:xfrm>
              <a:off x="63402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2" name="Google Shape;8812;p27"/>
            <p:cNvSpPr/>
            <p:nvPr/>
          </p:nvSpPr>
          <p:spPr>
            <a:xfrm>
              <a:off x="67377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3" name="Google Shape;8813;p27"/>
            <p:cNvSpPr/>
            <p:nvPr/>
          </p:nvSpPr>
          <p:spPr>
            <a:xfrm>
              <a:off x="7152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4" name="Google Shape;8814;p27"/>
            <p:cNvSpPr/>
            <p:nvPr/>
          </p:nvSpPr>
          <p:spPr>
            <a:xfrm>
              <a:off x="753300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5" name="Google Shape;8815;p27"/>
            <p:cNvSpPr/>
            <p:nvPr/>
          </p:nvSpPr>
          <p:spPr>
            <a:xfrm>
              <a:off x="794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6" name="Google Shape;8816;p27"/>
            <p:cNvSpPr/>
            <p:nvPr/>
          </p:nvSpPr>
          <p:spPr>
            <a:xfrm>
              <a:off x="8328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7" name="Google Shape;8817;p27"/>
            <p:cNvSpPr/>
            <p:nvPr/>
          </p:nvSpPr>
          <p:spPr>
            <a:xfrm>
              <a:off x="87257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8" name="Google Shape;8818;p27"/>
            <p:cNvSpPr/>
            <p:nvPr/>
          </p:nvSpPr>
          <p:spPr>
            <a:xfrm>
              <a:off x="9139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9" name="Google Shape;8819;p27"/>
            <p:cNvSpPr/>
            <p:nvPr/>
          </p:nvSpPr>
          <p:spPr>
            <a:xfrm>
              <a:off x="953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0" name="Google Shape;8820;p27"/>
            <p:cNvSpPr/>
            <p:nvPr/>
          </p:nvSpPr>
          <p:spPr>
            <a:xfrm>
              <a:off x="9934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1" name="Google Shape;8821;p27"/>
            <p:cNvSpPr/>
            <p:nvPr/>
          </p:nvSpPr>
          <p:spPr>
            <a:xfrm>
              <a:off x="10332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2" name="Google Shape;8822;p27"/>
            <p:cNvSpPr/>
            <p:nvPr/>
          </p:nvSpPr>
          <p:spPr>
            <a:xfrm>
              <a:off x="10729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3" name="Google Shape;8823;p27"/>
            <p:cNvSpPr/>
            <p:nvPr/>
          </p:nvSpPr>
          <p:spPr>
            <a:xfrm>
              <a:off x="11127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4" name="Google Shape;8824;p27"/>
            <p:cNvSpPr/>
            <p:nvPr/>
          </p:nvSpPr>
          <p:spPr>
            <a:xfrm>
              <a:off x="1152500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5" name="Google Shape;8825;p27"/>
            <p:cNvSpPr/>
            <p:nvPr/>
          </p:nvSpPr>
          <p:spPr>
            <a:xfrm>
              <a:off x="119227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6" name="Google Shape;8826;p27"/>
            <p:cNvSpPr/>
            <p:nvPr/>
          </p:nvSpPr>
          <p:spPr>
            <a:xfrm>
              <a:off x="12320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7" name="Google Shape;8827;p27"/>
            <p:cNvSpPr/>
            <p:nvPr/>
          </p:nvSpPr>
          <p:spPr>
            <a:xfrm>
              <a:off x="276225" y="9024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8" name="Google Shape;8828;p27"/>
            <p:cNvSpPr/>
            <p:nvPr/>
          </p:nvSpPr>
          <p:spPr>
            <a:xfrm>
              <a:off x="3176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9" name="Google Shape;8829;p27"/>
            <p:cNvSpPr/>
            <p:nvPr/>
          </p:nvSpPr>
          <p:spPr>
            <a:xfrm>
              <a:off x="355750" y="9024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0" name="Google Shape;8830;p27"/>
            <p:cNvSpPr/>
            <p:nvPr/>
          </p:nvSpPr>
          <p:spPr>
            <a:xfrm>
              <a:off x="3971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1" name="Google Shape;8831;p27"/>
            <p:cNvSpPr/>
            <p:nvPr/>
          </p:nvSpPr>
          <p:spPr>
            <a:xfrm>
              <a:off x="43525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2" name="Google Shape;8832;p27"/>
            <p:cNvSpPr/>
            <p:nvPr/>
          </p:nvSpPr>
          <p:spPr>
            <a:xfrm>
              <a:off x="47500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3" name="Google Shape;8833;p27"/>
            <p:cNvSpPr/>
            <p:nvPr/>
          </p:nvSpPr>
          <p:spPr>
            <a:xfrm>
              <a:off x="5164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4" name="Google Shape;8834;p27"/>
            <p:cNvSpPr/>
            <p:nvPr/>
          </p:nvSpPr>
          <p:spPr>
            <a:xfrm>
              <a:off x="5545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5" name="Google Shape;8835;p27"/>
            <p:cNvSpPr/>
            <p:nvPr/>
          </p:nvSpPr>
          <p:spPr>
            <a:xfrm>
              <a:off x="5959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6" name="Google Shape;8836;p27"/>
            <p:cNvSpPr/>
            <p:nvPr/>
          </p:nvSpPr>
          <p:spPr>
            <a:xfrm>
              <a:off x="63402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7" name="Google Shape;8837;p27"/>
            <p:cNvSpPr/>
            <p:nvPr/>
          </p:nvSpPr>
          <p:spPr>
            <a:xfrm>
              <a:off x="67377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8" name="Google Shape;8838;p27"/>
            <p:cNvSpPr/>
            <p:nvPr/>
          </p:nvSpPr>
          <p:spPr>
            <a:xfrm>
              <a:off x="7152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9" name="Google Shape;8839;p27"/>
            <p:cNvSpPr/>
            <p:nvPr/>
          </p:nvSpPr>
          <p:spPr>
            <a:xfrm>
              <a:off x="7533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0" name="Google Shape;8840;p27"/>
            <p:cNvSpPr/>
            <p:nvPr/>
          </p:nvSpPr>
          <p:spPr>
            <a:xfrm>
              <a:off x="794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1" name="Google Shape;8841;p27"/>
            <p:cNvSpPr/>
            <p:nvPr/>
          </p:nvSpPr>
          <p:spPr>
            <a:xfrm>
              <a:off x="83282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2" name="Google Shape;8842;p27"/>
            <p:cNvSpPr/>
            <p:nvPr/>
          </p:nvSpPr>
          <p:spPr>
            <a:xfrm>
              <a:off x="87257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3" name="Google Shape;8843;p27"/>
            <p:cNvSpPr/>
            <p:nvPr/>
          </p:nvSpPr>
          <p:spPr>
            <a:xfrm>
              <a:off x="9139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4" name="Google Shape;8844;p27"/>
            <p:cNvSpPr/>
            <p:nvPr/>
          </p:nvSpPr>
          <p:spPr>
            <a:xfrm>
              <a:off x="953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5" name="Google Shape;8845;p27"/>
            <p:cNvSpPr/>
            <p:nvPr/>
          </p:nvSpPr>
          <p:spPr>
            <a:xfrm>
              <a:off x="9934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6" name="Google Shape;8846;p27"/>
            <p:cNvSpPr/>
            <p:nvPr/>
          </p:nvSpPr>
          <p:spPr>
            <a:xfrm>
              <a:off x="10332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7" name="Google Shape;8847;p27"/>
            <p:cNvSpPr/>
            <p:nvPr/>
          </p:nvSpPr>
          <p:spPr>
            <a:xfrm>
              <a:off x="10729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8" name="Google Shape;8848;p27"/>
            <p:cNvSpPr/>
            <p:nvPr/>
          </p:nvSpPr>
          <p:spPr>
            <a:xfrm>
              <a:off x="11127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9" name="Google Shape;8849;p27"/>
            <p:cNvSpPr/>
            <p:nvPr/>
          </p:nvSpPr>
          <p:spPr>
            <a:xfrm>
              <a:off x="1152500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0" name="Google Shape;8850;p27"/>
            <p:cNvSpPr/>
            <p:nvPr/>
          </p:nvSpPr>
          <p:spPr>
            <a:xfrm>
              <a:off x="119227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1" name="Google Shape;8851;p27"/>
            <p:cNvSpPr/>
            <p:nvPr/>
          </p:nvSpPr>
          <p:spPr>
            <a:xfrm>
              <a:off x="12320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2" name="Google Shape;8852;p27"/>
            <p:cNvSpPr/>
            <p:nvPr/>
          </p:nvSpPr>
          <p:spPr>
            <a:xfrm>
              <a:off x="276225" y="8683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3" name="Google Shape;8853;p27"/>
            <p:cNvSpPr/>
            <p:nvPr/>
          </p:nvSpPr>
          <p:spPr>
            <a:xfrm>
              <a:off x="3176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4" name="Google Shape;8854;p27"/>
            <p:cNvSpPr/>
            <p:nvPr/>
          </p:nvSpPr>
          <p:spPr>
            <a:xfrm>
              <a:off x="355750" y="8683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5" name="Google Shape;8855;p27"/>
            <p:cNvSpPr/>
            <p:nvPr/>
          </p:nvSpPr>
          <p:spPr>
            <a:xfrm>
              <a:off x="3971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6" name="Google Shape;8856;p27"/>
            <p:cNvSpPr/>
            <p:nvPr/>
          </p:nvSpPr>
          <p:spPr>
            <a:xfrm>
              <a:off x="43525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7" name="Google Shape;8857;p27"/>
            <p:cNvSpPr/>
            <p:nvPr/>
          </p:nvSpPr>
          <p:spPr>
            <a:xfrm>
              <a:off x="47500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8" name="Google Shape;8858;p27"/>
            <p:cNvSpPr/>
            <p:nvPr/>
          </p:nvSpPr>
          <p:spPr>
            <a:xfrm>
              <a:off x="5164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9" name="Google Shape;8859;p27"/>
            <p:cNvSpPr/>
            <p:nvPr/>
          </p:nvSpPr>
          <p:spPr>
            <a:xfrm>
              <a:off x="5545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0" name="Google Shape;8860;p27"/>
            <p:cNvSpPr/>
            <p:nvPr/>
          </p:nvSpPr>
          <p:spPr>
            <a:xfrm>
              <a:off x="5959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1" name="Google Shape;8861;p27"/>
            <p:cNvSpPr/>
            <p:nvPr/>
          </p:nvSpPr>
          <p:spPr>
            <a:xfrm>
              <a:off x="63402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2" name="Google Shape;8862;p27"/>
            <p:cNvSpPr/>
            <p:nvPr/>
          </p:nvSpPr>
          <p:spPr>
            <a:xfrm>
              <a:off x="67377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3" name="Google Shape;8863;p27"/>
            <p:cNvSpPr/>
            <p:nvPr/>
          </p:nvSpPr>
          <p:spPr>
            <a:xfrm>
              <a:off x="7152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4" name="Google Shape;8864;p27"/>
            <p:cNvSpPr/>
            <p:nvPr/>
          </p:nvSpPr>
          <p:spPr>
            <a:xfrm>
              <a:off x="7533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5" name="Google Shape;8865;p27"/>
            <p:cNvSpPr/>
            <p:nvPr/>
          </p:nvSpPr>
          <p:spPr>
            <a:xfrm>
              <a:off x="794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6" name="Google Shape;8866;p27"/>
            <p:cNvSpPr/>
            <p:nvPr/>
          </p:nvSpPr>
          <p:spPr>
            <a:xfrm>
              <a:off x="83282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7" name="Google Shape;8867;p27"/>
            <p:cNvSpPr/>
            <p:nvPr/>
          </p:nvSpPr>
          <p:spPr>
            <a:xfrm>
              <a:off x="87257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8" name="Google Shape;8868;p27"/>
            <p:cNvSpPr/>
            <p:nvPr/>
          </p:nvSpPr>
          <p:spPr>
            <a:xfrm>
              <a:off x="9139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9" name="Google Shape;8869;p27"/>
            <p:cNvSpPr/>
            <p:nvPr/>
          </p:nvSpPr>
          <p:spPr>
            <a:xfrm>
              <a:off x="953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0" name="Google Shape;8870;p27"/>
            <p:cNvSpPr/>
            <p:nvPr/>
          </p:nvSpPr>
          <p:spPr>
            <a:xfrm>
              <a:off x="9934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1" name="Google Shape;8871;p27"/>
            <p:cNvSpPr/>
            <p:nvPr/>
          </p:nvSpPr>
          <p:spPr>
            <a:xfrm>
              <a:off x="10332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2" name="Google Shape;8872;p27"/>
            <p:cNvSpPr/>
            <p:nvPr/>
          </p:nvSpPr>
          <p:spPr>
            <a:xfrm>
              <a:off x="10729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3" name="Google Shape;8873;p27"/>
            <p:cNvSpPr/>
            <p:nvPr/>
          </p:nvSpPr>
          <p:spPr>
            <a:xfrm>
              <a:off x="11127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4" name="Google Shape;8874;p27"/>
            <p:cNvSpPr/>
            <p:nvPr/>
          </p:nvSpPr>
          <p:spPr>
            <a:xfrm>
              <a:off x="1152500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5" name="Google Shape;8875;p27"/>
            <p:cNvSpPr/>
            <p:nvPr/>
          </p:nvSpPr>
          <p:spPr>
            <a:xfrm>
              <a:off x="119227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6" name="Google Shape;8876;p27"/>
            <p:cNvSpPr/>
            <p:nvPr/>
          </p:nvSpPr>
          <p:spPr>
            <a:xfrm>
              <a:off x="12320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7" name="Google Shape;8877;p27"/>
            <p:cNvSpPr/>
            <p:nvPr/>
          </p:nvSpPr>
          <p:spPr>
            <a:xfrm>
              <a:off x="3176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8" name="Google Shape;8878;p27"/>
            <p:cNvSpPr/>
            <p:nvPr/>
          </p:nvSpPr>
          <p:spPr>
            <a:xfrm>
              <a:off x="355750" y="834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9" name="Google Shape;8879;p27"/>
            <p:cNvSpPr/>
            <p:nvPr/>
          </p:nvSpPr>
          <p:spPr>
            <a:xfrm>
              <a:off x="3971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0" name="Google Shape;8880;p27"/>
            <p:cNvSpPr/>
            <p:nvPr/>
          </p:nvSpPr>
          <p:spPr>
            <a:xfrm>
              <a:off x="435250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1" name="Google Shape;8881;p27"/>
            <p:cNvSpPr/>
            <p:nvPr/>
          </p:nvSpPr>
          <p:spPr>
            <a:xfrm>
              <a:off x="475025" y="83427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2" name="Google Shape;8882;p27"/>
            <p:cNvSpPr/>
            <p:nvPr/>
          </p:nvSpPr>
          <p:spPr>
            <a:xfrm>
              <a:off x="5164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3" name="Google Shape;8883;p27"/>
            <p:cNvSpPr/>
            <p:nvPr/>
          </p:nvSpPr>
          <p:spPr>
            <a:xfrm>
              <a:off x="5545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4" name="Google Shape;8884;p27"/>
            <p:cNvSpPr/>
            <p:nvPr/>
          </p:nvSpPr>
          <p:spPr>
            <a:xfrm>
              <a:off x="595925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5" name="Google Shape;8885;p27"/>
            <p:cNvSpPr/>
            <p:nvPr/>
          </p:nvSpPr>
          <p:spPr>
            <a:xfrm>
              <a:off x="63402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6" name="Google Shape;8886;p27"/>
            <p:cNvSpPr/>
            <p:nvPr/>
          </p:nvSpPr>
          <p:spPr>
            <a:xfrm>
              <a:off x="67377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7" name="Google Shape;8887;p27"/>
            <p:cNvSpPr/>
            <p:nvPr/>
          </p:nvSpPr>
          <p:spPr>
            <a:xfrm>
              <a:off x="7152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8" name="Google Shape;8888;p27"/>
            <p:cNvSpPr/>
            <p:nvPr/>
          </p:nvSpPr>
          <p:spPr>
            <a:xfrm>
              <a:off x="753300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9" name="Google Shape;8889;p27"/>
            <p:cNvSpPr/>
            <p:nvPr/>
          </p:nvSpPr>
          <p:spPr>
            <a:xfrm>
              <a:off x="794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0" name="Google Shape;8890;p27"/>
            <p:cNvSpPr/>
            <p:nvPr/>
          </p:nvSpPr>
          <p:spPr>
            <a:xfrm>
              <a:off x="8328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1" name="Google Shape;8891;p27"/>
            <p:cNvSpPr/>
            <p:nvPr/>
          </p:nvSpPr>
          <p:spPr>
            <a:xfrm>
              <a:off x="872575" y="8342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2" name="Google Shape;8892;p27"/>
            <p:cNvSpPr/>
            <p:nvPr/>
          </p:nvSpPr>
          <p:spPr>
            <a:xfrm>
              <a:off x="9139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3" name="Google Shape;8893;p27"/>
            <p:cNvSpPr/>
            <p:nvPr/>
          </p:nvSpPr>
          <p:spPr>
            <a:xfrm>
              <a:off x="953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4" name="Google Shape;8894;p27"/>
            <p:cNvSpPr/>
            <p:nvPr/>
          </p:nvSpPr>
          <p:spPr>
            <a:xfrm>
              <a:off x="9934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5" name="Google Shape;8895;p27"/>
            <p:cNvSpPr/>
            <p:nvPr/>
          </p:nvSpPr>
          <p:spPr>
            <a:xfrm>
              <a:off x="10332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6" name="Google Shape;8896;p27"/>
            <p:cNvSpPr/>
            <p:nvPr/>
          </p:nvSpPr>
          <p:spPr>
            <a:xfrm>
              <a:off x="10729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7" name="Google Shape;8897;p27"/>
            <p:cNvSpPr/>
            <p:nvPr/>
          </p:nvSpPr>
          <p:spPr>
            <a:xfrm>
              <a:off x="11127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8" name="Google Shape;8898;p27"/>
            <p:cNvSpPr/>
            <p:nvPr/>
          </p:nvSpPr>
          <p:spPr>
            <a:xfrm>
              <a:off x="1152500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9" name="Google Shape;8899;p27"/>
            <p:cNvSpPr/>
            <p:nvPr/>
          </p:nvSpPr>
          <p:spPr>
            <a:xfrm>
              <a:off x="119227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0" name="Google Shape;8900;p27"/>
            <p:cNvSpPr/>
            <p:nvPr/>
          </p:nvSpPr>
          <p:spPr>
            <a:xfrm>
              <a:off x="12320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1" name="Google Shape;8901;p27"/>
            <p:cNvSpPr/>
            <p:nvPr/>
          </p:nvSpPr>
          <p:spPr>
            <a:xfrm>
              <a:off x="3176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2" name="Google Shape;8902;p27"/>
            <p:cNvSpPr/>
            <p:nvPr/>
          </p:nvSpPr>
          <p:spPr>
            <a:xfrm>
              <a:off x="355750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3" name="Google Shape;8903;p27"/>
            <p:cNvSpPr/>
            <p:nvPr/>
          </p:nvSpPr>
          <p:spPr>
            <a:xfrm>
              <a:off x="3971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4" name="Google Shape;8904;p27"/>
            <p:cNvSpPr/>
            <p:nvPr/>
          </p:nvSpPr>
          <p:spPr>
            <a:xfrm>
              <a:off x="43525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5" name="Google Shape;8905;p27"/>
            <p:cNvSpPr/>
            <p:nvPr/>
          </p:nvSpPr>
          <p:spPr>
            <a:xfrm>
              <a:off x="47500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6" name="Google Shape;8906;p27"/>
            <p:cNvSpPr/>
            <p:nvPr/>
          </p:nvSpPr>
          <p:spPr>
            <a:xfrm>
              <a:off x="5164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7" name="Google Shape;8907;p27"/>
            <p:cNvSpPr/>
            <p:nvPr/>
          </p:nvSpPr>
          <p:spPr>
            <a:xfrm>
              <a:off x="5545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8" name="Google Shape;8908;p27"/>
            <p:cNvSpPr/>
            <p:nvPr/>
          </p:nvSpPr>
          <p:spPr>
            <a:xfrm>
              <a:off x="595925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9" name="Google Shape;8909;p27"/>
            <p:cNvSpPr/>
            <p:nvPr/>
          </p:nvSpPr>
          <p:spPr>
            <a:xfrm>
              <a:off x="63402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0" name="Google Shape;8910;p27"/>
            <p:cNvSpPr/>
            <p:nvPr/>
          </p:nvSpPr>
          <p:spPr>
            <a:xfrm>
              <a:off x="67377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1" name="Google Shape;8911;p27"/>
            <p:cNvSpPr/>
            <p:nvPr/>
          </p:nvSpPr>
          <p:spPr>
            <a:xfrm>
              <a:off x="7152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2" name="Google Shape;8912;p27"/>
            <p:cNvSpPr/>
            <p:nvPr/>
          </p:nvSpPr>
          <p:spPr>
            <a:xfrm>
              <a:off x="7533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3" name="Google Shape;8913;p27"/>
            <p:cNvSpPr/>
            <p:nvPr/>
          </p:nvSpPr>
          <p:spPr>
            <a:xfrm>
              <a:off x="794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4" name="Google Shape;8914;p27"/>
            <p:cNvSpPr/>
            <p:nvPr/>
          </p:nvSpPr>
          <p:spPr>
            <a:xfrm>
              <a:off x="832825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5" name="Google Shape;8915;p27"/>
            <p:cNvSpPr/>
            <p:nvPr/>
          </p:nvSpPr>
          <p:spPr>
            <a:xfrm>
              <a:off x="872575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6" name="Google Shape;8916;p27"/>
            <p:cNvSpPr/>
            <p:nvPr/>
          </p:nvSpPr>
          <p:spPr>
            <a:xfrm>
              <a:off x="9139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7" name="Google Shape;8917;p27"/>
            <p:cNvSpPr/>
            <p:nvPr/>
          </p:nvSpPr>
          <p:spPr>
            <a:xfrm>
              <a:off x="953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8" name="Google Shape;8918;p27"/>
            <p:cNvSpPr/>
            <p:nvPr/>
          </p:nvSpPr>
          <p:spPr>
            <a:xfrm>
              <a:off x="9934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9" name="Google Shape;8919;p27"/>
            <p:cNvSpPr/>
            <p:nvPr/>
          </p:nvSpPr>
          <p:spPr>
            <a:xfrm>
              <a:off x="10332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0" name="Google Shape;8920;p27"/>
            <p:cNvSpPr/>
            <p:nvPr/>
          </p:nvSpPr>
          <p:spPr>
            <a:xfrm>
              <a:off x="10729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1" name="Google Shape;8921;p27"/>
            <p:cNvSpPr/>
            <p:nvPr/>
          </p:nvSpPr>
          <p:spPr>
            <a:xfrm>
              <a:off x="11127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2" name="Google Shape;8922;p27"/>
            <p:cNvSpPr/>
            <p:nvPr/>
          </p:nvSpPr>
          <p:spPr>
            <a:xfrm>
              <a:off x="1152500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3" name="Google Shape;8923;p27"/>
            <p:cNvSpPr/>
            <p:nvPr/>
          </p:nvSpPr>
          <p:spPr>
            <a:xfrm>
              <a:off x="119227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4" name="Google Shape;8924;p27"/>
            <p:cNvSpPr/>
            <p:nvPr/>
          </p:nvSpPr>
          <p:spPr>
            <a:xfrm>
              <a:off x="12320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5" name="Google Shape;8925;p27"/>
            <p:cNvSpPr/>
            <p:nvPr/>
          </p:nvSpPr>
          <p:spPr>
            <a:xfrm>
              <a:off x="355750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6" name="Google Shape;8926;p27"/>
            <p:cNvSpPr/>
            <p:nvPr/>
          </p:nvSpPr>
          <p:spPr>
            <a:xfrm>
              <a:off x="3971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7" name="Google Shape;8927;p27"/>
            <p:cNvSpPr/>
            <p:nvPr/>
          </p:nvSpPr>
          <p:spPr>
            <a:xfrm>
              <a:off x="435250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8" name="Google Shape;8928;p27"/>
            <p:cNvSpPr/>
            <p:nvPr/>
          </p:nvSpPr>
          <p:spPr>
            <a:xfrm>
              <a:off x="475025" y="7660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9" name="Google Shape;8929;p27"/>
            <p:cNvSpPr/>
            <p:nvPr/>
          </p:nvSpPr>
          <p:spPr>
            <a:xfrm>
              <a:off x="5164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0" name="Google Shape;8930;p27"/>
            <p:cNvSpPr/>
            <p:nvPr/>
          </p:nvSpPr>
          <p:spPr>
            <a:xfrm>
              <a:off x="5545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1" name="Google Shape;8931;p27"/>
            <p:cNvSpPr/>
            <p:nvPr/>
          </p:nvSpPr>
          <p:spPr>
            <a:xfrm>
              <a:off x="595925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2" name="Google Shape;8932;p27"/>
            <p:cNvSpPr/>
            <p:nvPr/>
          </p:nvSpPr>
          <p:spPr>
            <a:xfrm>
              <a:off x="63402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3" name="Google Shape;8933;p27"/>
            <p:cNvSpPr/>
            <p:nvPr/>
          </p:nvSpPr>
          <p:spPr>
            <a:xfrm>
              <a:off x="67377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4" name="Google Shape;8934;p27"/>
            <p:cNvSpPr/>
            <p:nvPr/>
          </p:nvSpPr>
          <p:spPr>
            <a:xfrm>
              <a:off x="7152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5" name="Google Shape;8935;p27"/>
            <p:cNvSpPr/>
            <p:nvPr/>
          </p:nvSpPr>
          <p:spPr>
            <a:xfrm>
              <a:off x="753300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6" name="Google Shape;8936;p27"/>
            <p:cNvSpPr/>
            <p:nvPr/>
          </p:nvSpPr>
          <p:spPr>
            <a:xfrm>
              <a:off x="794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7" name="Google Shape;8937;p27"/>
            <p:cNvSpPr/>
            <p:nvPr/>
          </p:nvSpPr>
          <p:spPr>
            <a:xfrm>
              <a:off x="8328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8" name="Google Shape;8938;p27"/>
            <p:cNvSpPr/>
            <p:nvPr/>
          </p:nvSpPr>
          <p:spPr>
            <a:xfrm>
              <a:off x="872575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9" name="Google Shape;8939;p27"/>
            <p:cNvSpPr/>
            <p:nvPr/>
          </p:nvSpPr>
          <p:spPr>
            <a:xfrm>
              <a:off x="9139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0" name="Google Shape;8940;p27"/>
            <p:cNvSpPr/>
            <p:nvPr/>
          </p:nvSpPr>
          <p:spPr>
            <a:xfrm>
              <a:off x="953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1" name="Google Shape;8941;p27"/>
            <p:cNvSpPr/>
            <p:nvPr/>
          </p:nvSpPr>
          <p:spPr>
            <a:xfrm>
              <a:off x="9934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2" name="Google Shape;8942;p27"/>
            <p:cNvSpPr/>
            <p:nvPr/>
          </p:nvSpPr>
          <p:spPr>
            <a:xfrm>
              <a:off x="10332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3" name="Google Shape;8943;p27"/>
            <p:cNvSpPr/>
            <p:nvPr/>
          </p:nvSpPr>
          <p:spPr>
            <a:xfrm>
              <a:off x="107297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4" name="Google Shape;8944;p27"/>
            <p:cNvSpPr/>
            <p:nvPr/>
          </p:nvSpPr>
          <p:spPr>
            <a:xfrm>
              <a:off x="11127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5" name="Google Shape;8945;p27"/>
            <p:cNvSpPr/>
            <p:nvPr/>
          </p:nvSpPr>
          <p:spPr>
            <a:xfrm>
              <a:off x="1152500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6" name="Google Shape;8946;p27"/>
            <p:cNvSpPr/>
            <p:nvPr/>
          </p:nvSpPr>
          <p:spPr>
            <a:xfrm>
              <a:off x="119227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7" name="Google Shape;8947;p27"/>
            <p:cNvSpPr/>
            <p:nvPr/>
          </p:nvSpPr>
          <p:spPr>
            <a:xfrm>
              <a:off x="12320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8" name="Google Shape;8948;p27"/>
            <p:cNvSpPr/>
            <p:nvPr/>
          </p:nvSpPr>
          <p:spPr>
            <a:xfrm>
              <a:off x="355750" y="7319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9" name="Google Shape;8949;p27"/>
            <p:cNvSpPr/>
            <p:nvPr/>
          </p:nvSpPr>
          <p:spPr>
            <a:xfrm>
              <a:off x="3971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0" name="Google Shape;8950;p27"/>
            <p:cNvSpPr/>
            <p:nvPr/>
          </p:nvSpPr>
          <p:spPr>
            <a:xfrm>
              <a:off x="435250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1" name="Google Shape;8951;p27"/>
            <p:cNvSpPr/>
            <p:nvPr/>
          </p:nvSpPr>
          <p:spPr>
            <a:xfrm>
              <a:off x="475025" y="7319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2" name="Google Shape;8952;p27"/>
            <p:cNvSpPr/>
            <p:nvPr/>
          </p:nvSpPr>
          <p:spPr>
            <a:xfrm>
              <a:off x="5164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3" name="Google Shape;8953;p27"/>
            <p:cNvSpPr/>
            <p:nvPr/>
          </p:nvSpPr>
          <p:spPr>
            <a:xfrm>
              <a:off x="5545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4" name="Google Shape;8954;p27"/>
            <p:cNvSpPr/>
            <p:nvPr/>
          </p:nvSpPr>
          <p:spPr>
            <a:xfrm>
              <a:off x="595925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5" name="Google Shape;8955;p27"/>
            <p:cNvSpPr/>
            <p:nvPr/>
          </p:nvSpPr>
          <p:spPr>
            <a:xfrm>
              <a:off x="63402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6" name="Google Shape;8956;p27"/>
            <p:cNvSpPr/>
            <p:nvPr/>
          </p:nvSpPr>
          <p:spPr>
            <a:xfrm>
              <a:off x="67377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7" name="Google Shape;8957;p27"/>
            <p:cNvSpPr/>
            <p:nvPr/>
          </p:nvSpPr>
          <p:spPr>
            <a:xfrm>
              <a:off x="7152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8" name="Google Shape;8958;p27"/>
            <p:cNvSpPr/>
            <p:nvPr/>
          </p:nvSpPr>
          <p:spPr>
            <a:xfrm>
              <a:off x="753300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9" name="Google Shape;8959;p27"/>
            <p:cNvSpPr/>
            <p:nvPr/>
          </p:nvSpPr>
          <p:spPr>
            <a:xfrm>
              <a:off x="794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0" name="Google Shape;8960;p27"/>
            <p:cNvSpPr/>
            <p:nvPr/>
          </p:nvSpPr>
          <p:spPr>
            <a:xfrm>
              <a:off x="8328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1" name="Google Shape;8961;p27"/>
            <p:cNvSpPr/>
            <p:nvPr/>
          </p:nvSpPr>
          <p:spPr>
            <a:xfrm>
              <a:off x="87257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2" name="Google Shape;8962;p27"/>
            <p:cNvSpPr/>
            <p:nvPr/>
          </p:nvSpPr>
          <p:spPr>
            <a:xfrm>
              <a:off x="9139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3" name="Google Shape;8963;p27"/>
            <p:cNvSpPr/>
            <p:nvPr/>
          </p:nvSpPr>
          <p:spPr>
            <a:xfrm>
              <a:off x="953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4" name="Google Shape;8964;p27"/>
            <p:cNvSpPr/>
            <p:nvPr/>
          </p:nvSpPr>
          <p:spPr>
            <a:xfrm>
              <a:off x="9934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5" name="Google Shape;8965;p27"/>
            <p:cNvSpPr/>
            <p:nvPr/>
          </p:nvSpPr>
          <p:spPr>
            <a:xfrm>
              <a:off x="10332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6" name="Google Shape;8966;p27"/>
            <p:cNvSpPr/>
            <p:nvPr/>
          </p:nvSpPr>
          <p:spPr>
            <a:xfrm>
              <a:off x="107297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7" name="Google Shape;8967;p27"/>
            <p:cNvSpPr/>
            <p:nvPr/>
          </p:nvSpPr>
          <p:spPr>
            <a:xfrm>
              <a:off x="11127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8" name="Google Shape;8968;p27"/>
            <p:cNvSpPr/>
            <p:nvPr/>
          </p:nvSpPr>
          <p:spPr>
            <a:xfrm>
              <a:off x="1152500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9" name="Google Shape;8969;p27"/>
            <p:cNvSpPr/>
            <p:nvPr/>
          </p:nvSpPr>
          <p:spPr>
            <a:xfrm>
              <a:off x="119227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0" name="Google Shape;8970;p27"/>
            <p:cNvSpPr/>
            <p:nvPr/>
          </p:nvSpPr>
          <p:spPr>
            <a:xfrm>
              <a:off x="12320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1" name="Google Shape;8971;p27"/>
            <p:cNvSpPr/>
            <p:nvPr/>
          </p:nvSpPr>
          <p:spPr>
            <a:xfrm>
              <a:off x="3971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2" name="Google Shape;8972;p27"/>
            <p:cNvSpPr/>
            <p:nvPr/>
          </p:nvSpPr>
          <p:spPr>
            <a:xfrm>
              <a:off x="43525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3" name="Google Shape;8973;p27"/>
            <p:cNvSpPr/>
            <p:nvPr/>
          </p:nvSpPr>
          <p:spPr>
            <a:xfrm>
              <a:off x="47500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4" name="Google Shape;8974;p27"/>
            <p:cNvSpPr/>
            <p:nvPr/>
          </p:nvSpPr>
          <p:spPr>
            <a:xfrm>
              <a:off x="51642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5" name="Google Shape;8975;p27"/>
            <p:cNvSpPr/>
            <p:nvPr/>
          </p:nvSpPr>
          <p:spPr>
            <a:xfrm>
              <a:off x="5545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6" name="Google Shape;8976;p27"/>
            <p:cNvSpPr/>
            <p:nvPr/>
          </p:nvSpPr>
          <p:spPr>
            <a:xfrm>
              <a:off x="595925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7" name="Google Shape;8977;p27"/>
            <p:cNvSpPr/>
            <p:nvPr/>
          </p:nvSpPr>
          <p:spPr>
            <a:xfrm>
              <a:off x="63402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8" name="Google Shape;8978;p27"/>
            <p:cNvSpPr/>
            <p:nvPr/>
          </p:nvSpPr>
          <p:spPr>
            <a:xfrm>
              <a:off x="67377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9" name="Google Shape;8979;p27"/>
            <p:cNvSpPr/>
            <p:nvPr/>
          </p:nvSpPr>
          <p:spPr>
            <a:xfrm>
              <a:off x="7152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0" name="Google Shape;8980;p27"/>
            <p:cNvSpPr/>
            <p:nvPr/>
          </p:nvSpPr>
          <p:spPr>
            <a:xfrm>
              <a:off x="7533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1" name="Google Shape;8981;p27"/>
            <p:cNvSpPr/>
            <p:nvPr/>
          </p:nvSpPr>
          <p:spPr>
            <a:xfrm>
              <a:off x="794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2" name="Google Shape;8982;p27"/>
            <p:cNvSpPr/>
            <p:nvPr/>
          </p:nvSpPr>
          <p:spPr>
            <a:xfrm>
              <a:off x="83282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3" name="Google Shape;8983;p27"/>
            <p:cNvSpPr/>
            <p:nvPr/>
          </p:nvSpPr>
          <p:spPr>
            <a:xfrm>
              <a:off x="87257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4" name="Google Shape;8984;p27"/>
            <p:cNvSpPr/>
            <p:nvPr/>
          </p:nvSpPr>
          <p:spPr>
            <a:xfrm>
              <a:off x="9139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5" name="Google Shape;8985;p27"/>
            <p:cNvSpPr/>
            <p:nvPr/>
          </p:nvSpPr>
          <p:spPr>
            <a:xfrm>
              <a:off x="953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6" name="Google Shape;8986;p27"/>
            <p:cNvSpPr/>
            <p:nvPr/>
          </p:nvSpPr>
          <p:spPr>
            <a:xfrm>
              <a:off x="9934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7" name="Google Shape;8987;p27"/>
            <p:cNvSpPr/>
            <p:nvPr/>
          </p:nvSpPr>
          <p:spPr>
            <a:xfrm>
              <a:off x="10332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8" name="Google Shape;8988;p27"/>
            <p:cNvSpPr/>
            <p:nvPr/>
          </p:nvSpPr>
          <p:spPr>
            <a:xfrm>
              <a:off x="107297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9" name="Google Shape;8989;p27"/>
            <p:cNvSpPr/>
            <p:nvPr/>
          </p:nvSpPr>
          <p:spPr>
            <a:xfrm>
              <a:off x="11127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0" name="Google Shape;8990;p27"/>
            <p:cNvSpPr/>
            <p:nvPr/>
          </p:nvSpPr>
          <p:spPr>
            <a:xfrm>
              <a:off x="1152500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1" name="Google Shape;8991;p27"/>
            <p:cNvSpPr/>
            <p:nvPr/>
          </p:nvSpPr>
          <p:spPr>
            <a:xfrm>
              <a:off x="119227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2" name="Google Shape;8992;p27"/>
            <p:cNvSpPr/>
            <p:nvPr/>
          </p:nvSpPr>
          <p:spPr>
            <a:xfrm>
              <a:off x="4352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3" name="Google Shape;8993;p27"/>
            <p:cNvSpPr/>
            <p:nvPr/>
          </p:nvSpPr>
          <p:spPr>
            <a:xfrm>
              <a:off x="475025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4" name="Google Shape;8994;p27"/>
            <p:cNvSpPr/>
            <p:nvPr/>
          </p:nvSpPr>
          <p:spPr>
            <a:xfrm>
              <a:off x="514750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5" name="Google Shape;8995;p27"/>
            <p:cNvSpPr/>
            <p:nvPr/>
          </p:nvSpPr>
          <p:spPr>
            <a:xfrm>
              <a:off x="5545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6" name="Google Shape;8996;p27"/>
            <p:cNvSpPr/>
            <p:nvPr/>
          </p:nvSpPr>
          <p:spPr>
            <a:xfrm>
              <a:off x="594250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7" name="Google Shape;8997;p27"/>
            <p:cNvSpPr/>
            <p:nvPr/>
          </p:nvSpPr>
          <p:spPr>
            <a:xfrm>
              <a:off x="63402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8" name="Google Shape;8998;p27"/>
            <p:cNvSpPr/>
            <p:nvPr/>
          </p:nvSpPr>
          <p:spPr>
            <a:xfrm>
              <a:off x="67377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9" name="Google Shape;8999;p27"/>
            <p:cNvSpPr/>
            <p:nvPr/>
          </p:nvSpPr>
          <p:spPr>
            <a:xfrm>
              <a:off x="713525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0" name="Google Shape;9000;p27"/>
            <p:cNvSpPr/>
            <p:nvPr/>
          </p:nvSpPr>
          <p:spPr>
            <a:xfrm>
              <a:off x="7533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1" name="Google Shape;9001;p27"/>
            <p:cNvSpPr/>
            <p:nvPr/>
          </p:nvSpPr>
          <p:spPr>
            <a:xfrm>
              <a:off x="79307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2" name="Google Shape;9002;p27"/>
            <p:cNvSpPr/>
            <p:nvPr/>
          </p:nvSpPr>
          <p:spPr>
            <a:xfrm>
              <a:off x="832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3" name="Google Shape;9003;p27"/>
            <p:cNvSpPr/>
            <p:nvPr/>
          </p:nvSpPr>
          <p:spPr>
            <a:xfrm>
              <a:off x="872575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4" name="Google Shape;9004;p27"/>
            <p:cNvSpPr/>
            <p:nvPr/>
          </p:nvSpPr>
          <p:spPr>
            <a:xfrm>
              <a:off x="9123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5" name="Google Shape;9005;p27"/>
            <p:cNvSpPr/>
            <p:nvPr/>
          </p:nvSpPr>
          <p:spPr>
            <a:xfrm>
              <a:off x="952100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6" name="Google Shape;9006;p27"/>
            <p:cNvSpPr/>
            <p:nvPr/>
          </p:nvSpPr>
          <p:spPr>
            <a:xfrm>
              <a:off x="991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7" name="Google Shape;9007;p27"/>
            <p:cNvSpPr/>
            <p:nvPr/>
          </p:nvSpPr>
          <p:spPr>
            <a:xfrm>
              <a:off x="10316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8" name="Google Shape;9008;p27"/>
            <p:cNvSpPr/>
            <p:nvPr/>
          </p:nvSpPr>
          <p:spPr>
            <a:xfrm>
              <a:off x="10713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9" name="Google Shape;9009;p27"/>
            <p:cNvSpPr/>
            <p:nvPr/>
          </p:nvSpPr>
          <p:spPr>
            <a:xfrm>
              <a:off x="111110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0" name="Google Shape;9010;p27"/>
            <p:cNvSpPr/>
            <p:nvPr/>
          </p:nvSpPr>
          <p:spPr>
            <a:xfrm>
              <a:off x="11508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1" name="Google Shape;9011;p27"/>
            <p:cNvSpPr/>
            <p:nvPr/>
          </p:nvSpPr>
          <p:spPr>
            <a:xfrm>
              <a:off x="4750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2" name="Google Shape;9012;p27"/>
            <p:cNvSpPr/>
            <p:nvPr/>
          </p:nvSpPr>
          <p:spPr>
            <a:xfrm>
              <a:off x="514750" y="6296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3" name="Google Shape;9013;p27"/>
            <p:cNvSpPr/>
            <p:nvPr/>
          </p:nvSpPr>
          <p:spPr>
            <a:xfrm>
              <a:off x="5545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4" name="Google Shape;9014;p27"/>
            <p:cNvSpPr/>
            <p:nvPr/>
          </p:nvSpPr>
          <p:spPr>
            <a:xfrm>
              <a:off x="594250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5" name="Google Shape;9015;p27"/>
            <p:cNvSpPr/>
            <p:nvPr/>
          </p:nvSpPr>
          <p:spPr>
            <a:xfrm>
              <a:off x="63402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6" name="Google Shape;9016;p27"/>
            <p:cNvSpPr/>
            <p:nvPr/>
          </p:nvSpPr>
          <p:spPr>
            <a:xfrm>
              <a:off x="67377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7" name="Google Shape;9017;p27"/>
            <p:cNvSpPr/>
            <p:nvPr/>
          </p:nvSpPr>
          <p:spPr>
            <a:xfrm>
              <a:off x="71352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8" name="Google Shape;9018;p27"/>
            <p:cNvSpPr/>
            <p:nvPr/>
          </p:nvSpPr>
          <p:spPr>
            <a:xfrm>
              <a:off x="7533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9" name="Google Shape;9019;p27"/>
            <p:cNvSpPr/>
            <p:nvPr/>
          </p:nvSpPr>
          <p:spPr>
            <a:xfrm>
              <a:off x="793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0" name="Google Shape;9020;p27"/>
            <p:cNvSpPr/>
            <p:nvPr/>
          </p:nvSpPr>
          <p:spPr>
            <a:xfrm>
              <a:off x="832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1" name="Google Shape;9021;p27"/>
            <p:cNvSpPr/>
            <p:nvPr/>
          </p:nvSpPr>
          <p:spPr>
            <a:xfrm>
              <a:off x="8725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2" name="Google Shape;9022;p27"/>
            <p:cNvSpPr/>
            <p:nvPr/>
          </p:nvSpPr>
          <p:spPr>
            <a:xfrm>
              <a:off x="9123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3" name="Google Shape;9023;p27"/>
            <p:cNvSpPr/>
            <p:nvPr/>
          </p:nvSpPr>
          <p:spPr>
            <a:xfrm>
              <a:off x="952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4" name="Google Shape;9024;p27"/>
            <p:cNvSpPr/>
            <p:nvPr/>
          </p:nvSpPr>
          <p:spPr>
            <a:xfrm>
              <a:off x="991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5" name="Google Shape;9025;p27"/>
            <p:cNvSpPr/>
            <p:nvPr/>
          </p:nvSpPr>
          <p:spPr>
            <a:xfrm>
              <a:off x="103157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6" name="Google Shape;9026;p27"/>
            <p:cNvSpPr/>
            <p:nvPr/>
          </p:nvSpPr>
          <p:spPr>
            <a:xfrm>
              <a:off x="107135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7" name="Google Shape;9027;p27"/>
            <p:cNvSpPr/>
            <p:nvPr/>
          </p:nvSpPr>
          <p:spPr>
            <a:xfrm>
              <a:off x="11111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8" name="Google Shape;9028;p27"/>
            <p:cNvSpPr/>
            <p:nvPr/>
          </p:nvSpPr>
          <p:spPr>
            <a:xfrm>
              <a:off x="514750" y="5955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9" name="Google Shape;9029;p27"/>
            <p:cNvSpPr/>
            <p:nvPr/>
          </p:nvSpPr>
          <p:spPr>
            <a:xfrm>
              <a:off x="5545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0" name="Google Shape;9030;p27"/>
            <p:cNvSpPr/>
            <p:nvPr/>
          </p:nvSpPr>
          <p:spPr>
            <a:xfrm>
              <a:off x="594250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1" name="Google Shape;9031;p27"/>
            <p:cNvSpPr/>
            <p:nvPr/>
          </p:nvSpPr>
          <p:spPr>
            <a:xfrm>
              <a:off x="63402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2" name="Google Shape;9032;p27"/>
            <p:cNvSpPr/>
            <p:nvPr/>
          </p:nvSpPr>
          <p:spPr>
            <a:xfrm>
              <a:off x="67377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3" name="Google Shape;9033;p27"/>
            <p:cNvSpPr/>
            <p:nvPr/>
          </p:nvSpPr>
          <p:spPr>
            <a:xfrm>
              <a:off x="713525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4" name="Google Shape;9034;p27"/>
            <p:cNvSpPr/>
            <p:nvPr/>
          </p:nvSpPr>
          <p:spPr>
            <a:xfrm>
              <a:off x="7533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5" name="Google Shape;9035;p27"/>
            <p:cNvSpPr/>
            <p:nvPr/>
          </p:nvSpPr>
          <p:spPr>
            <a:xfrm>
              <a:off x="7930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6" name="Google Shape;9036;p27"/>
            <p:cNvSpPr/>
            <p:nvPr/>
          </p:nvSpPr>
          <p:spPr>
            <a:xfrm>
              <a:off x="832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7" name="Google Shape;9037;p27"/>
            <p:cNvSpPr/>
            <p:nvPr/>
          </p:nvSpPr>
          <p:spPr>
            <a:xfrm>
              <a:off x="8725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8" name="Google Shape;9038;p27"/>
            <p:cNvSpPr/>
            <p:nvPr/>
          </p:nvSpPr>
          <p:spPr>
            <a:xfrm>
              <a:off x="9123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9" name="Google Shape;9039;p27"/>
            <p:cNvSpPr/>
            <p:nvPr/>
          </p:nvSpPr>
          <p:spPr>
            <a:xfrm>
              <a:off x="952100" y="59552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0" name="Google Shape;9040;p27"/>
            <p:cNvSpPr/>
            <p:nvPr/>
          </p:nvSpPr>
          <p:spPr>
            <a:xfrm>
              <a:off x="991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1" name="Google Shape;9041;p27"/>
            <p:cNvSpPr/>
            <p:nvPr/>
          </p:nvSpPr>
          <p:spPr>
            <a:xfrm>
              <a:off x="10316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2" name="Google Shape;9042;p27"/>
            <p:cNvSpPr/>
            <p:nvPr/>
          </p:nvSpPr>
          <p:spPr>
            <a:xfrm>
              <a:off x="1071350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3" name="Google Shape;9043;p27"/>
            <p:cNvSpPr/>
            <p:nvPr/>
          </p:nvSpPr>
          <p:spPr>
            <a:xfrm>
              <a:off x="594250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4" name="Google Shape;9044;p27"/>
            <p:cNvSpPr/>
            <p:nvPr/>
          </p:nvSpPr>
          <p:spPr>
            <a:xfrm>
              <a:off x="63402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5" name="Google Shape;9045;p27"/>
            <p:cNvSpPr/>
            <p:nvPr/>
          </p:nvSpPr>
          <p:spPr>
            <a:xfrm>
              <a:off x="67377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6" name="Google Shape;9046;p27"/>
            <p:cNvSpPr/>
            <p:nvPr/>
          </p:nvSpPr>
          <p:spPr>
            <a:xfrm>
              <a:off x="713525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7" name="Google Shape;9047;p27"/>
            <p:cNvSpPr/>
            <p:nvPr/>
          </p:nvSpPr>
          <p:spPr>
            <a:xfrm>
              <a:off x="753300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8" name="Google Shape;9048;p27"/>
            <p:cNvSpPr/>
            <p:nvPr/>
          </p:nvSpPr>
          <p:spPr>
            <a:xfrm>
              <a:off x="793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9" name="Google Shape;9049;p27"/>
            <p:cNvSpPr/>
            <p:nvPr/>
          </p:nvSpPr>
          <p:spPr>
            <a:xfrm>
              <a:off x="832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0" name="Google Shape;9050;p27"/>
            <p:cNvSpPr/>
            <p:nvPr/>
          </p:nvSpPr>
          <p:spPr>
            <a:xfrm>
              <a:off x="8725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1" name="Google Shape;9051;p27"/>
            <p:cNvSpPr/>
            <p:nvPr/>
          </p:nvSpPr>
          <p:spPr>
            <a:xfrm>
              <a:off x="9123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2" name="Google Shape;9052;p27"/>
            <p:cNvSpPr/>
            <p:nvPr/>
          </p:nvSpPr>
          <p:spPr>
            <a:xfrm>
              <a:off x="952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3" name="Google Shape;9053;p27"/>
            <p:cNvSpPr/>
            <p:nvPr/>
          </p:nvSpPr>
          <p:spPr>
            <a:xfrm>
              <a:off x="991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4" name="Google Shape;9054;p27"/>
            <p:cNvSpPr/>
            <p:nvPr/>
          </p:nvSpPr>
          <p:spPr>
            <a:xfrm>
              <a:off x="673775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5" name="Google Shape;9055;p27"/>
            <p:cNvSpPr/>
            <p:nvPr/>
          </p:nvSpPr>
          <p:spPr>
            <a:xfrm>
              <a:off x="713525" y="527300"/>
              <a:ext cx="11400" cy="9750"/>
            </a:xfrm>
            <a:custGeom>
              <a:rect b="b" l="l" r="r" t="t"/>
              <a:pathLst>
                <a:path extrusionOk="0" h="390" w="456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6" name="Google Shape;9056;p27"/>
            <p:cNvSpPr/>
            <p:nvPr/>
          </p:nvSpPr>
          <p:spPr>
            <a:xfrm>
              <a:off x="753300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7" name="Google Shape;9057;p27"/>
            <p:cNvSpPr/>
            <p:nvPr/>
          </p:nvSpPr>
          <p:spPr>
            <a:xfrm>
              <a:off x="7930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8" name="Google Shape;9058;p27"/>
            <p:cNvSpPr/>
            <p:nvPr/>
          </p:nvSpPr>
          <p:spPr>
            <a:xfrm>
              <a:off x="8328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9" name="Google Shape;9059;p27"/>
            <p:cNvSpPr/>
            <p:nvPr/>
          </p:nvSpPr>
          <p:spPr>
            <a:xfrm>
              <a:off x="8725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0" name="Google Shape;9060;p27"/>
            <p:cNvSpPr/>
            <p:nvPr/>
          </p:nvSpPr>
          <p:spPr>
            <a:xfrm>
              <a:off x="9123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1" name="Google Shape;9061;p27"/>
            <p:cNvSpPr/>
            <p:nvPr/>
          </p:nvSpPr>
          <p:spPr>
            <a:xfrm>
              <a:off x="594250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2" name="Google Shape;9062;p27"/>
            <p:cNvSpPr/>
            <p:nvPr/>
          </p:nvSpPr>
          <p:spPr>
            <a:xfrm>
              <a:off x="63402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3" name="Google Shape;9063;p27"/>
            <p:cNvSpPr/>
            <p:nvPr/>
          </p:nvSpPr>
          <p:spPr>
            <a:xfrm>
              <a:off x="67377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4" name="Google Shape;9064;p27"/>
            <p:cNvSpPr/>
            <p:nvPr/>
          </p:nvSpPr>
          <p:spPr>
            <a:xfrm>
              <a:off x="713525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5" name="Google Shape;9065;p27"/>
            <p:cNvSpPr/>
            <p:nvPr/>
          </p:nvSpPr>
          <p:spPr>
            <a:xfrm>
              <a:off x="753300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6" name="Google Shape;9066;p27"/>
            <p:cNvSpPr/>
            <p:nvPr/>
          </p:nvSpPr>
          <p:spPr>
            <a:xfrm>
              <a:off x="793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7" name="Google Shape;9067;p27"/>
            <p:cNvSpPr/>
            <p:nvPr/>
          </p:nvSpPr>
          <p:spPr>
            <a:xfrm>
              <a:off x="832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8" name="Google Shape;9068;p27"/>
            <p:cNvSpPr/>
            <p:nvPr/>
          </p:nvSpPr>
          <p:spPr>
            <a:xfrm>
              <a:off x="8725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9" name="Google Shape;9069;p27"/>
            <p:cNvSpPr/>
            <p:nvPr/>
          </p:nvSpPr>
          <p:spPr>
            <a:xfrm>
              <a:off x="9123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0" name="Google Shape;9070;p27"/>
            <p:cNvSpPr/>
            <p:nvPr/>
          </p:nvSpPr>
          <p:spPr>
            <a:xfrm>
              <a:off x="952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1" name="Google Shape;9071;p27"/>
            <p:cNvSpPr/>
            <p:nvPr/>
          </p:nvSpPr>
          <p:spPr>
            <a:xfrm>
              <a:off x="991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2" name="Google Shape;9072;p27"/>
            <p:cNvSpPr/>
            <p:nvPr/>
          </p:nvSpPr>
          <p:spPr>
            <a:xfrm>
              <a:off x="5147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3" name="Google Shape;9073;p27"/>
            <p:cNvSpPr/>
            <p:nvPr/>
          </p:nvSpPr>
          <p:spPr>
            <a:xfrm>
              <a:off x="5545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4" name="Google Shape;9074;p27"/>
            <p:cNvSpPr/>
            <p:nvPr/>
          </p:nvSpPr>
          <p:spPr>
            <a:xfrm>
              <a:off x="594250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5" name="Google Shape;9075;p27"/>
            <p:cNvSpPr/>
            <p:nvPr/>
          </p:nvSpPr>
          <p:spPr>
            <a:xfrm>
              <a:off x="63402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6" name="Google Shape;9076;p27"/>
            <p:cNvSpPr/>
            <p:nvPr/>
          </p:nvSpPr>
          <p:spPr>
            <a:xfrm>
              <a:off x="67377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7" name="Google Shape;9077;p27"/>
            <p:cNvSpPr/>
            <p:nvPr/>
          </p:nvSpPr>
          <p:spPr>
            <a:xfrm>
              <a:off x="673775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8" name="Google Shape;9078;p27"/>
            <p:cNvSpPr/>
            <p:nvPr/>
          </p:nvSpPr>
          <p:spPr>
            <a:xfrm>
              <a:off x="713525" y="16186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9" name="Google Shape;9079;p27"/>
            <p:cNvSpPr/>
            <p:nvPr/>
          </p:nvSpPr>
          <p:spPr>
            <a:xfrm>
              <a:off x="753300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0" name="Google Shape;9080;p27"/>
            <p:cNvSpPr/>
            <p:nvPr/>
          </p:nvSpPr>
          <p:spPr>
            <a:xfrm>
              <a:off x="7930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1" name="Google Shape;9081;p27"/>
            <p:cNvSpPr/>
            <p:nvPr/>
          </p:nvSpPr>
          <p:spPr>
            <a:xfrm>
              <a:off x="8328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2" name="Google Shape;9082;p27"/>
            <p:cNvSpPr/>
            <p:nvPr/>
          </p:nvSpPr>
          <p:spPr>
            <a:xfrm>
              <a:off x="8725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3" name="Google Shape;9083;p27"/>
            <p:cNvSpPr/>
            <p:nvPr/>
          </p:nvSpPr>
          <p:spPr>
            <a:xfrm>
              <a:off x="9123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4" name="Google Shape;9084;p27"/>
            <p:cNvSpPr/>
            <p:nvPr/>
          </p:nvSpPr>
          <p:spPr>
            <a:xfrm>
              <a:off x="71352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5" name="Google Shape;9085;p27"/>
            <p:cNvSpPr/>
            <p:nvPr/>
          </p:nvSpPr>
          <p:spPr>
            <a:xfrm>
              <a:off x="7533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6" name="Google Shape;9086;p27"/>
            <p:cNvSpPr/>
            <p:nvPr/>
          </p:nvSpPr>
          <p:spPr>
            <a:xfrm>
              <a:off x="793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7" name="Google Shape;9087;p27"/>
            <p:cNvSpPr/>
            <p:nvPr/>
          </p:nvSpPr>
          <p:spPr>
            <a:xfrm>
              <a:off x="832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8" name="Google Shape;9088;p27"/>
            <p:cNvSpPr/>
            <p:nvPr/>
          </p:nvSpPr>
          <p:spPr>
            <a:xfrm>
              <a:off x="8725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9" name="Google Shape;9089;p27"/>
            <p:cNvSpPr/>
            <p:nvPr/>
          </p:nvSpPr>
          <p:spPr>
            <a:xfrm>
              <a:off x="9123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0" name="Google Shape;9090;p27"/>
            <p:cNvSpPr/>
            <p:nvPr/>
          </p:nvSpPr>
          <p:spPr>
            <a:xfrm>
              <a:off x="952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1" name="Google Shape;9091;p27"/>
            <p:cNvSpPr/>
            <p:nvPr/>
          </p:nvSpPr>
          <p:spPr>
            <a:xfrm>
              <a:off x="991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2" name="Google Shape;9092;p27"/>
            <p:cNvSpPr/>
            <p:nvPr/>
          </p:nvSpPr>
          <p:spPr>
            <a:xfrm>
              <a:off x="103157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3" name="Google Shape;9093;p27"/>
            <p:cNvSpPr/>
            <p:nvPr/>
          </p:nvSpPr>
          <p:spPr>
            <a:xfrm>
              <a:off x="10713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4" name="Google Shape;9094;p27"/>
            <p:cNvSpPr/>
            <p:nvPr/>
          </p:nvSpPr>
          <p:spPr>
            <a:xfrm>
              <a:off x="12717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5" name="Google Shape;9095;p27"/>
            <p:cNvSpPr/>
            <p:nvPr/>
          </p:nvSpPr>
          <p:spPr>
            <a:xfrm>
              <a:off x="12717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6" name="Google Shape;9096;p27"/>
            <p:cNvSpPr/>
            <p:nvPr/>
          </p:nvSpPr>
          <p:spPr>
            <a:xfrm>
              <a:off x="12717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7" name="Google Shape;9097;p27"/>
            <p:cNvSpPr/>
            <p:nvPr/>
          </p:nvSpPr>
          <p:spPr>
            <a:xfrm>
              <a:off x="13115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8" name="Google Shape;9098;p27"/>
            <p:cNvSpPr/>
            <p:nvPr/>
          </p:nvSpPr>
          <p:spPr>
            <a:xfrm>
              <a:off x="12717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9" name="Google Shape;9099;p27"/>
            <p:cNvSpPr/>
            <p:nvPr/>
          </p:nvSpPr>
          <p:spPr>
            <a:xfrm>
              <a:off x="13115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0" name="Google Shape;9100;p27"/>
            <p:cNvSpPr/>
            <p:nvPr/>
          </p:nvSpPr>
          <p:spPr>
            <a:xfrm>
              <a:off x="12717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1" name="Google Shape;9101;p27"/>
            <p:cNvSpPr/>
            <p:nvPr/>
          </p:nvSpPr>
          <p:spPr>
            <a:xfrm>
              <a:off x="13115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2" name="Google Shape;9102;p27"/>
            <p:cNvSpPr/>
            <p:nvPr/>
          </p:nvSpPr>
          <p:spPr>
            <a:xfrm>
              <a:off x="12717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3" name="Google Shape;9103;p27"/>
            <p:cNvSpPr/>
            <p:nvPr/>
          </p:nvSpPr>
          <p:spPr>
            <a:xfrm>
              <a:off x="13115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4" name="Google Shape;9104;p27"/>
            <p:cNvSpPr/>
            <p:nvPr/>
          </p:nvSpPr>
          <p:spPr>
            <a:xfrm>
              <a:off x="13512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5" name="Google Shape;9105;p27"/>
            <p:cNvSpPr/>
            <p:nvPr/>
          </p:nvSpPr>
          <p:spPr>
            <a:xfrm>
              <a:off x="12717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6" name="Google Shape;9106;p27"/>
            <p:cNvSpPr/>
            <p:nvPr/>
          </p:nvSpPr>
          <p:spPr>
            <a:xfrm>
              <a:off x="13115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7" name="Google Shape;9107;p27"/>
            <p:cNvSpPr/>
            <p:nvPr/>
          </p:nvSpPr>
          <p:spPr>
            <a:xfrm>
              <a:off x="13512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8" name="Google Shape;9108;p27"/>
            <p:cNvSpPr/>
            <p:nvPr/>
          </p:nvSpPr>
          <p:spPr>
            <a:xfrm>
              <a:off x="12717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9" name="Google Shape;9109;p27"/>
            <p:cNvSpPr/>
            <p:nvPr/>
          </p:nvSpPr>
          <p:spPr>
            <a:xfrm>
              <a:off x="13115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0" name="Google Shape;9110;p27"/>
            <p:cNvSpPr/>
            <p:nvPr/>
          </p:nvSpPr>
          <p:spPr>
            <a:xfrm>
              <a:off x="13512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1" name="Google Shape;9111;p27"/>
            <p:cNvSpPr/>
            <p:nvPr/>
          </p:nvSpPr>
          <p:spPr>
            <a:xfrm>
              <a:off x="12717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2" name="Google Shape;9112;p27"/>
            <p:cNvSpPr/>
            <p:nvPr/>
          </p:nvSpPr>
          <p:spPr>
            <a:xfrm>
              <a:off x="13115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3" name="Google Shape;9113;p27"/>
            <p:cNvSpPr/>
            <p:nvPr/>
          </p:nvSpPr>
          <p:spPr>
            <a:xfrm>
              <a:off x="13512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4" name="Google Shape;9114;p27"/>
            <p:cNvSpPr/>
            <p:nvPr/>
          </p:nvSpPr>
          <p:spPr>
            <a:xfrm>
              <a:off x="12717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5" name="Google Shape;9115;p27"/>
            <p:cNvSpPr/>
            <p:nvPr/>
          </p:nvSpPr>
          <p:spPr>
            <a:xfrm>
              <a:off x="13115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6" name="Google Shape;9116;p27"/>
            <p:cNvSpPr/>
            <p:nvPr/>
          </p:nvSpPr>
          <p:spPr>
            <a:xfrm>
              <a:off x="13512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7" name="Google Shape;9117;p27"/>
            <p:cNvSpPr/>
            <p:nvPr/>
          </p:nvSpPr>
          <p:spPr>
            <a:xfrm>
              <a:off x="12717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8" name="Google Shape;9118;p27"/>
            <p:cNvSpPr/>
            <p:nvPr/>
          </p:nvSpPr>
          <p:spPr>
            <a:xfrm>
              <a:off x="13115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9" name="Google Shape;9119;p27"/>
            <p:cNvSpPr/>
            <p:nvPr/>
          </p:nvSpPr>
          <p:spPr>
            <a:xfrm>
              <a:off x="13512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0" name="Google Shape;9120;p27"/>
            <p:cNvSpPr/>
            <p:nvPr/>
          </p:nvSpPr>
          <p:spPr>
            <a:xfrm>
              <a:off x="12717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1" name="Google Shape;9121;p27"/>
            <p:cNvSpPr/>
            <p:nvPr/>
          </p:nvSpPr>
          <p:spPr>
            <a:xfrm>
              <a:off x="13115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2" name="Google Shape;9122;p27"/>
            <p:cNvSpPr/>
            <p:nvPr/>
          </p:nvSpPr>
          <p:spPr>
            <a:xfrm>
              <a:off x="12717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3" name="Google Shape;9123;p27"/>
            <p:cNvSpPr/>
            <p:nvPr/>
          </p:nvSpPr>
          <p:spPr>
            <a:xfrm>
              <a:off x="13115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4" name="Google Shape;9124;p27"/>
            <p:cNvSpPr/>
            <p:nvPr/>
          </p:nvSpPr>
          <p:spPr>
            <a:xfrm>
              <a:off x="12717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5" name="Google Shape;9125;p27"/>
            <p:cNvSpPr/>
            <p:nvPr/>
          </p:nvSpPr>
          <p:spPr>
            <a:xfrm>
              <a:off x="13115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6" name="Google Shape;9126;p27"/>
            <p:cNvSpPr/>
            <p:nvPr/>
          </p:nvSpPr>
          <p:spPr>
            <a:xfrm>
              <a:off x="12717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7" name="Google Shape;9127;p27"/>
            <p:cNvSpPr/>
            <p:nvPr/>
          </p:nvSpPr>
          <p:spPr>
            <a:xfrm>
              <a:off x="13115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8" name="Google Shape;9128;p27"/>
            <p:cNvSpPr/>
            <p:nvPr/>
          </p:nvSpPr>
          <p:spPr>
            <a:xfrm>
              <a:off x="12717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9" name="Google Shape;9129;p27"/>
            <p:cNvSpPr/>
            <p:nvPr/>
          </p:nvSpPr>
          <p:spPr>
            <a:xfrm>
              <a:off x="12717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30" name="Google Shape;9130;p27"/>
          <p:cNvSpPr txBox="1"/>
          <p:nvPr/>
        </p:nvSpPr>
        <p:spPr>
          <a:xfrm>
            <a:off x="2987700" y="3638625"/>
            <a:ext cx="31686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CREDITS: This presentation template was created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, and infographics &amp; images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. </a:t>
            </a:r>
            <a:endParaRPr sz="1000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131" name="Google Shape;9131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4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48" name="Google Shape;2548;p4"/>
          <p:cNvSpPr txBox="1"/>
          <p:nvPr>
            <p:ph idx="1" type="body"/>
          </p:nvPr>
        </p:nvSpPr>
        <p:spPr>
          <a:xfrm>
            <a:off x="2919900" y="3175525"/>
            <a:ext cx="3304200" cy="14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4"/>
          <p:cNvSpPr/>
          <p:nvPr/>
        </p:nvSpPr>
        <p:spPr>
          <a:xfrm>
            <a:off x="-152400" y="-56425"/>
            <a:ext cx="1712100" cy="519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0" name="Google Shape;2550;p4"/>
          <p:cNvSpPr/>
          <p:nvPr/>
        </p:nvSpPr>
        <p:spPr>
          <a:xfrm rot="10800000">
            <a:off x="-543631" y="3847067"/>
            <a:ext cx="1136717" cy="1296439"/>
          </a:xfrm>
          <a:custGeom>
            <a:rect b="b" l="l" r="r" t="t"/>
            <a:pathLst>
              <a:path extrusionOk="0" h="28133" w="24667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1" name="Google Shape;2551;p4"/>
          <p:cNvSpPr/>
          <p:nvPr/>
        </p:nvSpPr>
        <p:spPr>
          <a:xfrm rot="10800000">
            <a:off x="-581096" y="3410024"/>
            <a:ext cx="1136717" cy="1296439"/>
          </a:xfrm>
          <a:custGeom>
            <a:rect b="b" l="l" r="r" t="t"/>
            <a:pathLst>
              <a:path extrusionOk="0" h="28133" w="24667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2" name="Google Shape;2552;p4"/>
          <p:cNvSpPr/>
          <p:nvPr/>
        </p:nvSpPr>
        <p:spPr>
          <a:xfrm rot="10800000">
            <a:off x="27195" y="3702053"/>
            <a:ext cx="278062" cy="278108"/>
          </a:xfrm>
          <a:custGeom>
            <a:rect b="b" l="l" r="r" t="t"/>
            <a:pathLst>
              <a:path extrusionOk="0" h="6035" w="6034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3" name="Google Shape;2553;p4"/>
          <p:cNvGrpSpPr/>
          <p:nvPr/>
        </p:nvGrpSpPr>
        <p:grpSpPr>
          <a:xfrm rot="10800000">
            <a:off x="917904" y="2836990"/>
            <a:ext cx="274836" cy="1611920"/>
            <a:chOff x="4769975" y="2151700"/>
            <a:chExt cx="149100" cy="874475"/>
          </a:xfrm>
        </p:grpSpPr>
        <p:sp>
          <p:nvSpPr>
            <p:cNvPr id="2554" name="Google Shape;2554;p4"/>
            <p:cNvSpPr/>
            <p:nvPr/>
          </p:nvSpPr>
          <p:spPr>
            <a:xfrm>
              <a:off x="4904400" y="23867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4"/>
            <p:cNvSpPr/>
            <p:nvPr/>
          </p:nvSpPr>
          <p:spPr>
            <a:xfrm>
              <a:off x="4904400" y="24651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4"/>
            <p:cNvSpPr/>
            <p:nvPr/>
          </p:nvSpPr>
          <p:spPr>
            <a:xfrm>
              <a:off x="49044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4"/>
            <p:cNvSpPr/>
            <p:nvPr/>
          </p:nvSpPr>
          <p:spPr>
            <a:xfrm>
              <a:off x="49044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4"/>
            <p:cNvSpPr/>
            <p:nvPr/>
          </p:nvSpPr>
          <p:spPr>
            <a:xfrm>
              <a:off x="4904400" y="27001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4"/>
            <p:cNvSpPr/>
            <p:nvPr/>
          </p:nvSpPr>
          <p:spPr>
            <a:xfrm>
              <a:off x="4837200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4"/>
            <p:cNvSpPr/>
            <p:nvPr/>
          </p:nvSpPr>
          <p:spPr>
            <a:xfrm>
              <a:off x="4837200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4"/>
            <p:cNvSpPr/>
            <p:nvPr/>
          </p:nvSpPr>
          <p:spPr>
            <a:xfrm>
              <a:off x="4837200" y="25434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4"/>
            <p:cNvSpPr/>
            <p:nvPr/>
          </p:nvSpPr>
          <p:spPr>
            <a:xfrm>
              <a:off x="4837200" y="2621850"/>
              <a:ext cx="14700" cy="12550"/>
            </a:xfrm>
            <a:custGeom>
              <a:rect b="b" l="l" r="r" t="t"/>
              <a:pathLst>
                <a:path extrusionOk="0" h="502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4"/>
            <p:cNvSpPr/>
            <p:nvPr/>
          </p:nvSpPr>
          <p:spPr>
            <a:xfrm>
              <a:off x="4837200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4"/>
            <p:cNvSpPr/>
            <p:nvPr/>
          </p:nvSpPr>
          <p:spPr>
            <a:xfrm>
              <a:off x="4769975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4"/>
            <p:cNvSpPr/>
            <p:nvPr/>
          </p:nvSpPr>
          <p:spPr>
            <a:xfrm>
              <a:off x="4769975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4"/>
            <p:cNvSpPr/>
            <p:nvPr/>
          </p:nvSpPr>
          <p:spPr>
            <a:xfrm>
              <a:off x="47700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4"/>
            <p:cNvSpPr/>
            <p:nvPr/>
          </p:nvSpPr>
          <p:spPr>
            <a:xfrm>
              <a:off x="47700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4"/>
            <p:cNvSpPr/>
            <p:nvPr/>
          </p:nvSpPr>
          <p:spPr>
            <a:xfrm>
              <a:off x="4906525" y="21517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4"/>
            <p:cNvSpPr/>
            <p:nvPr/>
          </p:nvSpPr>
          <p:spPr>
            <a:xfrm>
              <a:off x="4906525" y="2230050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4"/>
            <p:cNvSpPr/>
            <p:nvPr/>
          </p:nvSpPr>
          <p:spPr>
            <a:xfrm>
              <a:off x="4906525" y="23084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4"/>
            <p:cNvSpPr/>
            <p:nvPr/>
          </p:nvSpPr>
          <p:spPr>
            <a:xfrm>
              <a:off x="4839325" y="21517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4"/>
            <p:cNvSpPr/>
            <p:nvPr/>
          </p:nvSpPr>
          <p:spPr>
            <a:xfrm>
              <a:off x="4839325" y="2230050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4"/>
            <p:cNvSpPr/>
            <p:nvPr/>
          </p:nvSpPr>
          <p:spPr>
            <a:xfrm>
              <a:off x="4839325" y="23084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4"/>
            <p:cNvSpPr/>
            <p:nvPr/>
          </p:nvSpPr>
          <p:spPr>
            <a:xfrm>
              <a:off x="4770025" y="21517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4"/>
            <p:cNvSpPr/>
            <p:nvPr/>
          </p:nvSpPr>
          <p:spPr>
            <a:xfrm>
              <a:off x="4770025" y="22300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4"/>
            <p:cNvSpPr/>
            <p:nvPr/>
          </p:nvSpPr>
          <p:spPr>
            <a:xfrm>
              <a:off x="4769975" y="230840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4"/>
            <p:cNvSpPr/>
            <p:nvPr/>
          </p:nvSpPr>
          <p:spPr>
            <a:xfrm>
              <a:off x="4769975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4"/>
            <p:cNvSpPr/>
            <p:nvPr/>
          </p:nvSpPr>
          <p:spPr>
            <a:xfrm>
              <a:off x="4904400" y="27785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4"/>
            <p:cNvSpPr/>
            <p:nvPr/>
          </p:nvSpPr>
          <p:spPr>
            <a:xfrm>
              <a:off x="4904400" y="285690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4"/>
            <p:cNvSpPr/>
            <p:nvPr/>
          </p:nvSpPr>
          <p:spPr>
            <a:xfrm>
              <a:off x="4837200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4"/>
            <p:cNvSpPr/>
            <p:nvPr/>
          </p:nvSpPr>
          <p:spPr>
            <a:xfrm>
              <a:off x="4837200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4"/>
            <p:cNvSpPr/>
            <p:nvPr/>
          </p:nvSpPr>
          <p:spPr>
            <a:xfrm>
              <a:off x="4837200" y="293525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4"/>
            <p:cNvSpPr/>
            <p:nvPr/>
          </p:nvSpPr>
          <p:spPr>
            <a:xfrm>
              <a:off x="4769975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4"/>
            <p:cNvSpPr/>
            <p:nvPr/>
          </p:nvSpPr>
          <p:spPr>
            <a:xfrm>
              <a:off x="4769975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4"/>
            <p:cNvSpPr/>
            <p:nvPr/>
          </p:nvSpPr>
          <p:spPr>
            <a:xfrm>
              <a:off x="4770025" y="293525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4"/>
            <p:cNvSpPr/>
            <p:nvPr/>
          </p:nvSpPr>
          <p:spPr>
            <a:xfrm>
              <a:off x="4770025" y="301362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7" name="Google Shape;2587;p4"/>
          <p:cNvSpPr/>
          <p:nvPr/>
        </p:nvSpPr>
        <p:spPr>
          <a:xfrm rot="10800000">
            <a:off x="-1096900" y="1184017"/>
            <a:ext cx="2057538" cy="2057538"/>
          </a:xfrm>
          <a:custGeom>
            <a:rect b="b" l="l" r="r" t="t"/>
            <a:pathLst>
              <a:path extrusionOk="0" h="44649" w="44649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8" name="Google Shape;2588;p4"/>
          <p:cNvSpPr/>
          <p:nvPr/>
        </p:nvSpPr>
        <p:spPr>
          <a:xfrm rot="10800000">
            <a:off x="-1130952" y="1170377"/>
            <a:ext cx="1692334" cy="2105233"/>
          </a:xfrm>
          <a:custGeom>
            <a:rect b="b" l="l" r="r" t="t"/>
            <a:pathLst>
              <a:path extrusionOk="0" h="45684" w="36724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9" name="Google Shape;2589;p4"/>
          <p:cNvSpPr/>
          <p:nvPr/>
        </p:nvSpPr>
        <p:spPr>
          <a:xfrm rot="10800000">
            <a:off x="-793168" y="1487749"/>
            <a:ext cx="1450078" cy="1450078"/>
          </a:xfrm>
          <a:custGeom>
            <a:rect b="b" l="l" r="r" t="t"/>
            <a:pathLst>
              <a:path extrusionOk="0" h="31467" w="31467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0" name="Google Shape;2590;p4"/>
          <p:cNvGrpSpPr/>
          <p:nvPr/>
        </p:nvGrpSpPr>
        <p:grpSpPr>
          <a:xfrm rot="10800000">
            <a:off x="-717753" y="1564574"/>
            <a:ext cx="1299260" cy="1296418"/>
            <a:chOff x="6378300" y="2596400"/>
            <a:chExt cx="754375" cy="752725"/>
          </a:xfrm>
        </p:grpSpPr>
        <p:sp>
          <p:nvSpPr>
            <p:cNvPr id="2591" name="Google Shape;2591;p4"/>
            <p:cNvSpPr/>
            <p:nvPr/>
          </p:nvSpPr>
          <p:spPr>
            <a:xfrm>
              <a:off x="6408850" y="2932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4"/>
            <p:cNvSpPr/>
            <p:nvPr/>
          </p:nvSpPr>
          <p:spPr>
            <a:xfrm>
              <a:off x="6469925" y="2871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4"/>
            <p:cNvSpPr/>
            <p:nvPr/>
          </p:nvSpPr>
          <p:spPr>
            <a:xfrm>
              <a:off x="6530975" y="28101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4"/>
            <p:cNvSpPr/>
            <p:nvPr/>
          </p:nvSpPr>
          <p:spPr>
            <a:xfrm>
              <a:off x="6622600" y="27185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4"/>
            <p:cNvSpPr/>
            <p:nvPr/>
          </p:nvSpPr>
          <p:spPr>
            <a:xfrm>
              <a:off x="6378300" y="2962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4"/>
            <p:cNvSpPr/>
            <p:nvPr/>
          </p:nvSpPr>
          <p:spPr>
            <a:xfrm>
              <a:off x="6437750" y="29017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4"/>
            <p:cNvSpPr/>
            <p:nvPr/>
          </p:nvSpPr>
          <p:spPr>
            <a:xfrm>
              <a:off x="6500475" y="28406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4"/>
            <p:cNvSpPr/>
            <p:nvPr/>
          </p:nvSpPr>
          <p:spPr>
            <a:xfrm>
              <a:off x="6592075" y="27490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4"/>
            <p:cNvSpPr/>
            <p:nvPr/>
          </p:nvSpPr>
          <p:spPr>
            <a:xfrm>
              <a:off x="6653150" y="268802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4"/>
            <p:cNvSpPr/>
            <p:nvPr/>
          </p:nvSpPr>
          <p:spPr>
            <a:xfrm>
              <a:off x="6683650" y="2657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4"/>
            <p:cNvSpPr/>
            <p:nvPr/>
          </p:nvSpPr>
          <p:spPr>
            <a:xfrm>
              <a:off x="6714200" y="2626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4"/>
            <p:cNvSpPr/>
            <p:nvPr/>
          </p:nvSpPr>
          <p:spPr>
            <a:xfrm>
              <a:off x="6744750" y="2596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4"/>
            <p:cNvSpPr/>
            <p:nvPr/>
          </p:nvSpPr>
          <p:spPr>
            <a:xfrm>
              <a:off x="6561525" y="27796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4"/>
            <p:cNvSpPr/>
            <p:nvPr/>
          </p:nvSpPr>
          <p:spPr>
            <a:xfrm>
              <a:off x="6437825" y="2961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4"/>
            <p:cNvSpPr/>
            <p:nvPr/>
          </p:nvSpPr>
          <p:spPr>
            <a:xfrm>
              <a:off x="6497250" y="29002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4"/>
            <p:cNvSpPr/>
            <p:nvPr/>
          </p:nvSpPr>
          <p:spPr>
            <a:xfrm>
              <a:off x="6559975" y="28391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4"/>
            <p:cNvSpPr/>
            <p:nvPr/>
          </p:nvSpPr>
          <p:spPr>
            <a:xfrm>
              <a:off x="6651575" y="27475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4"/>
            <p:cNvSpPr/>
            <p:nvPr/>
          </p:nvSpPr>
          <p:spPr>
            <a:xfrm>
              <a:off x="6407275" y="29918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4"/>
            <p:cNvSpPr/>
            <p:nvPr/>
          </p:nvSpPr>
          <p:spPr>
            <a:xfrm>
              <a:off x="6468325" y="2930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4"/>
            <p:cNvSpPr/>
            <p:nvPr/>
          </p:nvSpPr>
          <p:spPr>
            <a:xfrm>
              <a:off x="6529425" y="2869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4"/>
            <p:cNvSpPr/>
            <p:nvPr/>
          </p:nvSpPr>
          <p:spPr>
            <a:xfrm>
              <a:off x="6621025" y="27780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4"/>
            <p:cNvSpPr/>
            <p:nvPr/>
          </p:nvSpPr>
          <p:spPr>
            <a:xfrm>
              <a:off x="6682100" y="2717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4"/>
            <p:cNvSpPr/>
            <p:nvPr/>
          </p:nvSpPr>
          <p:spPr>
            <a:xfrm>
              <a:off x="6712650" y="26864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4"/>
            <p:cNvSpPr/>
            <p:nvPr/>
          </p:nvSpPr>
          <p:spPr>
            <a:xfrm>
              <a:off x="6741575" y="265592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4"/>
            <p:cNvSpPr/>
            <p:nvPr/>
          </p:nvSpPr>
          <p:spPr>
            <a:xfrm>
              <a:off x="6773750" y="26253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4"/>
            <p:cNvSpPr/>
            <p:nvPr/>
          </p:nvSpPr>
          <p:spPr>
            <a:xfrm>
              <a:off x="6590525" y="2808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4"/>
            <p:cNvSpPr/>
            <p:nvPr/>
          </p:nvSpPr>
          <p:spPr>
            <a:xfrm>
              <a:off x="6465150" y="29902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4"/>
            <p:cNvSpPr/>
            <p:nvPr/>
          </p:nvSpPr>
          <p:spPr>
            <a:xfrm>
              <a:off x="6527875" y="29291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4"/>
            <p:cNvSpPr/>
            <p:nvPr/>
          </p:nvSpPr>
          <p:spPr>
            <a:xfrm>
              <a:off x="6588925" y="28681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4"/>
            <p:cNvSpPr/>
            <p:nvPr/>
          </p:nvSpPr>
          <p:spPr>
            <a:xfrm>
              <a:off x="6680550" y="2776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4"/>
            <p:cNvSpPr/>
            <p:nvPr/>
          </p:nvSpPr>
          <p:spPr>
            <a:xfrm>
              <a:off x="6436225" y="30208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4"/>
            <p:cNvSpPr/>
            <p:nvPr/>
          </p:nvSpPr>
          <p:spPr>
            <a:xfrm>
              <a:off x="6497325" y="2959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4"/>
            <p:cNvSpPr/>
            <p:nvPr/>
          </p:nvSpPr>
          <p:spPr>
            <a:xfrm>
              <a:off x="6558375" y="2898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4"/>
            <p:cNvSpPr/>
            <p:nvPr/>
          </p:nvSpPr>
          <p:spPr>
            <a:xfrm>
              <a:off x="6650000" y="28070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4"/>
            <p:cNvSpPr/>
            <p:nvPr/>
          </p:nvSpPr>
          <p:spPr>
            <a:xfrm>
              <a:off x="6709425" y="27459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4"/>
            <p:cNvSpPr/>
            <p:nvPr/>
          </p:nvSpPr>
          <p:spPr>
            <a:xfrm>
              <a:off x="6741600" y="2715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4"/>
            <p:cNvSpPr/>
            <p:nvPr/>
          </p:nvSpPr>
          <p:spPr>
            <a:xfrm>
              <a:off x="6772150" y="26849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4"/>
            <p:cNvSpPr/>
            <p:nvPr/>
          </p:nvSpPr>
          <p:spPr>
            <a:xfrm>
              <a:off x="6802700" y="26543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4"/>
            <p:cNvSpPr/>
            <p:nvPr/>
          </p:nvSpPr>
          <p:spPr>
            <a:xfrm>
              <a:off x="6617825" y="28375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4"/>
            <p:cNvSpPr/>
            <p:nvPr/>
          </p:nvSpPr>
          <p:spPr>
            <a:xfrm>
              <a:off x="6495775" y="30192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4"/>
            <p:cNvSpPr/>
            <p:nvPr/>
          </p:nvSpPr>
          <p:spPr>
            <a:xfrm>
              <a:off x="6556825" y="29581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4"/>
            <p:cNvSpPr/>
            <p:nvPr/>
          </p:nvSpPr>
          <p:spPr>
            <a:xfrm>
              <a:off x="6617900" y="28970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4"/>
            <p:cNvSpPr/>
            <p:nvPr/>
          </p:nvSpPr>
          <p:spPr>
            <a:xfrm>
              <a:off x="6707875" y="2805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4"/>
            <p:cNvSpPr/>
            <p:nvPr/>
          </p:nvSpPr>
          <p:spPr>
            <a:xfrm>
              <a:off x="6465225" y="30497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4"/>
            <p:cNvSpPr/>
            <p:nvPr/>
          </p:nvSpPr>
          <p:spPr>
            <a:xfrm>
              <a:off x="6526275" y="2988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4"/>
            <p:cNvSpPr/>
            <p:nvPr/>
          </p:nvSpPr>
          <p:spPr>
            <a:xfrm>
              <a:off x="6587375" y="29276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4"/>
            <p:cNvSpPr/>
            <p:nvPr/>
          </p:nvSpPr>
          <p:spPr>
            <a:xfrm>
              <a:off x="6677325" y="28360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4"/>
            <p:cNvSpPr/>
            <p:nvPr/>
          </p:nvSpPr>
          <p:spPr>
            <a:xfrm>
              <a:off x="6740050" y="2774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4"/>
            <p:cNvSpPr/>
            <p:nvPr/>
          </p:nvSpPr>
          <p:spPr>
            <a:xfrm>
              <a:off x="6770600" y="2744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4"/>
            <p:cNvSpPr/>
            <p:nvPr/>
          </p:nvSpPr>
          <p:spPr>
            <a:xfrm>
              <a:off x="6801150" y="27138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4"/>
            <p:cNvSpPr/>
            <p:nvPr/>
          </p:nvSpPr>
          <p:spPr>
            <a:xfrm>
              <a:off x="6831650" y="2683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4"/>
            <p:cNvSpPr/>
            <p:nvPr/>
          </p:nvSpPr>
          <p:spPr>
            <a:xfrm>
              <a:off x="6648450" y="2866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4"/>
            <p:cNvSpPr/>
            <p:nvPr/>
          </p:nvSpPr>
          <p:spPr>
            <a:xfrm>
              <a:off x="6524725" y="30482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4"/>
            <p:cNvSpPr/>
            <p:nvPr/>
          </p:nvSpPr>
          <p:spPr>
            <a:xfrm>
              <a:off x="6585825" y="2987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4"/>
            <p:cNvSpPr/>
            <p:nvPr/>
          </p:nvSpPr>
          <p:spPr>
            <a:xfrm>
              <a:off x="6646875" y="29260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4"/>
            <p:cNvSpPr/>
            <p:nvPr/>
          </p:nvSpPr>
          <p:spPr>
            <a:xfrm>
              <a:off x="6736875" y="28344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4"/>
            <p:cNvSpPr/>
            <p:nvPr/>
          </p:nvSpPr>
          <p:spPr>
            <a:xfrm>
              <a:off x="6494175" y="3078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4"/>
            <p:cNvSpPr/>
            <p:nvPr/>
          </p:nvSpPr>
          <p:spPr>
            <a:xfrm>
              <a:off x="6555275" y="30176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4"/>
            <p:cNvSpPr/>
            <p:nvPr/>
          </p:nvSpPr>
          <p:spPr>
            <a:xfrm>
              <a:off x="6616350" y="29565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4"/>
            <p:cNvSpPr/>
            <p:nvPr/>
          </p:nvSpPr>
          <p:spPr>
            <a:xfrm>
              <a:off x="6707950" y="2864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4"/>
            <p:cNvSpPr/>
            <p:nvPr/>
          </p:nvSpPr>
          <p:spPr>
            <a:xfrm>
              <a:off x="6769050" y="28038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4"/>
            <p:cNvSpPr/>
            <p:nvPr/>
          </p:nvSpPr>
          <p:spPr>
            <a:xfrm>
              <a:off x="6797925" y="27733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4"/>
            <p:cNvSpPr/>
            <p:nvPr/>
          </p:nvSpPr>
          <p:spPr>
            <a:xfrm>
              <a:off x="6830100" y="27428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4"/>
            <p:cNvSpPr/>
            <p:nvPr/>
          </p:nvSpPr>
          <p:spPr>
            <a:xfrm>
              <a:off x="6860650" y="2712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4"/>
            <p:cNvSpPr/>
            <p:nvPr/>
          </p:nvSpPr>
          <p:spPr>
            <a:xfrm>
              <a:off x="6677400" y="28955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4"/>
            <p:cNvSpPr/>
            <p:nvPr/>
          </p:nvSpPr>
          <p:spPr>
            <a:xfrm>
              <a:off x="6552050" y="30771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4"/>
            <p:cNvSpPr/>
            <p:nvPr/>
          </p:nvSpPr>
          <p:spPr>
            <a:xfrm>
              <a:off x="6614775" y="30161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4"/>
            <p:cNvSpPr/>
            <p:nvPr/>
          </p:nvSpPr>
          <p:spPr>
            <a:xfrm>
              <a:off x="6675850" y="29550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4"/>
            <p:cNvSpPr/>
            <p:nvPr/>
          </p:nvSpPr>
          <p:spPr>
            <a:xfrm>
              <a:off x="6767450" y="2863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4"/>
            <p:cNvSpPr/>
            <p:nvPr/>
          </p:nvSpPr>
          <p:spPr>
            <a:xfrm>
              <a:off x="6523175" y="31077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4"/>
            <p:cNvSpPr/>
            <p:nvPr/>
          </p:nvSpPr>
          <p:spPr>
            <a:xfrm>
              <a:off x="6584225" y="30466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4"/>
            <p:cNvSpPr/>
            <p:nvPr/>
          </p:nvSpPr>
          <p:spPr>
            <a:xfrm>
              <a:off x="6645300" y="29855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4"/>
            <p:cNvSpPr/>
            <p:nvPr/>
          </p:nvSpPr>
          <p:spPr>
            <a:xfrm>
              <a:off x="6736900" y="2893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4"/>
            <p:cNvSpPr/>
            <p:nvPr/>
          </p:nvSpPr>
          <p:spPr>
            <a:xfrm>
              <a:off x="6798000" y="28328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4"/>
            <p:cNvSpPr/>
            <p:nvPr/>
          </p:nvSpPr>
          <p:spPr>
            <a:xfrm>
              <a:off x="6828550" y="28023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4"/>
            <p:cNvSpPr/>
            <p:nvPr/>
          </p:nvSpPr>
          <p:spPr>
            <a:xfrm>
              <a:off x="6859075" y="27717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4"/>
            <p:cNvSpPr/>
            <p:nvPr/>
          </p:nvSpPr>
          <p:spPr>
            <a:xfrm>
              <a:off x="6887950" y="27412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4"/>
            <p:cNvSpPr/>
            <p:nvPr/>
          </p:nvSpPr>
          <p:spPr>
            <a:xfrm>
              <a:off x="6704775" y="2924500"/>
              <a:ext cx="12900" cy="9650"/>
            </a:xfrm>
            <a:custGeom>
              <a:rect b="b" l="l" r="r" t="t"/>
              <a:pathLst>
                <a:path extrusionOk="0" h="386" w="516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4"/>
            <p:cNvSpPr/>
            <p:nvPr/>
          </p:nvSpPr>
          <p:spPr>
            <a:xfrm>
              <a:off x="6582675" y="31061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4"/>
            <p:cNvSpPr/>
            <p:nvPr/>
          </p:nvSpPr>
          <p:spPr>
            <a:xfrm>
              <a:off x="6642125" y="30450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4"/>
            <p:cNvSpPr/>
            <p:nvPr/>
          </p:nvSpPr>
          <p:spPr>
            <a:xfrm>
              <a:off x="6704800" y="2983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4"/>
            <p:cNvSpPr/>
            <p:nvPr/>
          </p:nvSpPr>
          <p:spPr>
            <a:xfrm>
              <a:off x="6796450" y="28923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4"/>
            <p:cNvSpPr/>
            <p:nvPr/>
          </p:nvSpPr>
          <p:spPr>
            <a:xfrm>
              <a:off x="6552125" y="3136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4"/>
            <p:cNvSpPr/>
            <p:nvPr/>
          </p:nvSpPr>
          <p:spPr>
            <a:xfrm>
              <a:off x="6613225" y="30756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4"/>
            <p:cNvSpPr/>
            <p:nvPr/>
          </p:nvSpPr>
          <p:spPr>
            <a:xfrm>
              <a:off x="6672625" y="30145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4"/>
            <p:cNvSpPr/>
            <p:nvPr/>
          </p:nvSpPr>
          <p:spPr>
            <a:xfrm>
              <a:off x="6765900" y="29229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4"/>
            <p:cNvSpPr/>
            <p:nvPr/>
          </p:nvSpPr>
          <p:spPr>
            <a:xfrm>
              <a:off x="6826950" y="2861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4"/>
            <p:cNvSpPr/>
            <p:nvPr/>
          </p:nvSpPr>
          <p:spPr>
            <a:xfrm>
              <a:off x="6857500" y="2831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4"/>
            <p:cNvSpPr/>
            <p:nvPr/>
          </p:nvSpPr>
          <p:spPr>
            <a:xfrm>
              <a:off x="6888025" y="28007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4"/>
            <p:cNvSpPr/>
            <p:nvPr/>
          </p:nvSpPr>
          <p:spPr>
            <a:xfrm>
              <a:off x="6916950" y="27702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4"/>
            <p:cNvSpPr/>
            <p:nvPr/>
          </p:nvSpPr>
          <p:spPr>
            <a:xfrm>
              <a:off x="6735350" y="29534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4"/>
            <p:cNvSpPr/>
            <p:nvPr/>
          </p:nvSpPr>
          <p:spPr>
            <a:xfrm>
              <a:off x="6611650" y="31351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4"/>
            <p:cNvSpPr/>
            <p:nvPr/>
          </p:nvSpPr>
          <p:spPr>
            <a:xfrm>
              <a:off x="6672700" y="30740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4"/>
            <p:cNvSpPr/>
            <p:nvPr/>
          </p:nvSpPr>
          <p:spPr>
            <a:xfrm>
              <a:off x="6732175" y="30129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4"/>
            <p:cNvSpPr/>
            <p:nvPr/>
          </p:nvSpPr>
          <p:spPr>
            <a:xfrm>
              <a:off x="6825400" y="2921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4"/>
            <p:cNvSpPr/>
            <p:nvPr/>
          </p:nvSpPr>
          <p:spPr>
            <a:xfrm>
              <a:off x="6581125" y="31656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4"/>
            <p:cNvSpPr/>
            <p:nvPr/>
          </p:nvSpPr>
          <p:spPr>
            <a:xfrm>
              <a:off x="6640525" y="31045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4"/>
            <p:cNvSpPr/>
            <p:nvPr/>
          </p:nvSpPr>
          <p:spPr>
            <a:xfrm>
              <a:off x="6703250" y="3043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4"/>
            <p:cNvSpPr/>
            <p:nvPr/>
          </p:nvSpPr>
          <p:spPr>
            <a:xfrm>
              <a:off x="6794850" y="29518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4"/>
            <p:cNvSpPr/>
            <p:nvPr/>
          </p:nvSpPr>
          <p:spPr>
            <a:xfrm>
              <a:off x="6855950" y="28908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4"/>
            <p:cNvSpPr/>
            <p:nvPr/>
          </p:nvSpPr>
          <p:spPr>
            <a:xfrm>
              <a:off x="6886475" y="2860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4"/>
            <p:cNvSpPr/>
            <p:nvPr/>
          </p:nvSpPr>
          <p:spPr>
            <a:xfrm>
              <a:off x="6917000" y="28297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4"/>
            <p:cNvSpPr/>
            <p:nvPr/>
          </p:nvSpPr>
          <p:spPr>
            <a:xfrm>
              <a:off x="6947525" y="27991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4"/>
            <p:cNvSpPr/>
            <p:nvPr/>
          </p:nvSpPr>
          <p:spPr>
            <a:xfrm>
              <a:off x="6764350" y="29824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4"/>
            <p:cNvSpPr/>
            <p:nvPr/>
          </p:nvSpPr>
          <p:spPr>
            <a:xfrm>
              <a:off x="6640600" y="31640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4"/>
            <p:cNvSpPr/>
            <p:nvPr/>
          </p:nvSpPr>
          <p:spPr>
            <a:xfrm>
              <a:off x="6701700" y="31030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4"/>
            <p:cNvSpPr/>
            <p:nvPr/>
          </p:nvSpPr>
          <p:spPr>
            <a:xfrm>
              <a:off x="6762750" y="30419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4"/>
            <p:cNvSpPr/>
            <p:nvPr/>
          </p:nvSpPr>
          <p:spPr>
            <a:xfrm>
              <a:off x="6854350" y="2950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4"/>
            <p:cNvSpPr/>
            <p:nvPr/>
          </p:nvSpPr>
          <p:spPr>
            <a:xfrm>
              <a:off x="6608450" y="319460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4"/>
            <p:cNvSpPr/>
            <p:nvPr/>
          </p:nvSpPr>
          <p:spPr>
            <a:xfrm>
              <a:off x="6671150" y="31335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4"/>
            <p:cNvSpPr/>
            <p:nvPr/>
          </p:nvSpPr>
          <p:spPr>
            <a:xfrm>
              <a:off x="6732200" y="30724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4"/>
            <p:cNvSpPr/>
            <p:nvPr/>
          </p:nvSpPr>
          <p:spPr>
            <a:xfrm>
              <a:off x="6822200" y="2980850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4"/>
            <p:cNvSpPr/>
            <p:nvPr/>
          </p:nvSpPr>
          <p:spPr>
            <a:xfrm>
              <a:off x="6884900" y="29197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4"/>
            <p:cNvSpPr/>
            <p:nvPr/>
          </p:nvSpPr>
          <p:spPr>
            <a:xfrm>
              <a:off x="6915425" y="2889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4"/>
            <p:cNvSpPr/>
            <p:nvPr/>
          </p:nvSpPr>
          <p:spPr>
            <a:xfrm>
              <a:off x="6944350" y="28587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4"/>
            <p:cNvSpPr/>
            <p:nvPr/>
          </p:nvSpPr>
          <p:spPr>
            <a:xfrm>
              <a:off x="6976525" y="28281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4"/>
            <p:cNvSpPr/>
            <p:nvPr/>
          </p:nvSpPr>
          <p:spPr>
            <a:xfrm>
              <a:off x="6793300" y="30114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4"/>
            <p:cNvSpPr/>
            <p:nvPr/>
          </p:nvSpPr>
          <p:spPr>
            <a:xfrm>
              <a:off x="6669575" y="31930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4"/>
            <p:cNvSpPr/>
            <p:nvPr/>
          </p:nvSpPr>
          <p:spPr>
            <a:xfrm>
              <a:off x="6730650" y="31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4"/>
            <p:cNvSpPr/>
            <p:nvPr/>
          </p:nvSpPr>
          <p:spPr>
            <a:xfrm>
              <a:off x="6791750" y="30709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4"/>
            <p:cNvSpPr/>
            <p:nvPr/>
          </p:nvSpPr>
          <p:spPr>
            <a:xfrm>
              <a:off x="6883325" y="29792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4"/>
            <p:cNvSpPr/>
            <p:nvPr/>
          </p:nvSpPr>
          <p:spPr>
            <a:xfrm>
              <a:off x="6639050" y="3223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4"/>
            <p:cNvSpPr/>
            <p:nvPr/>
          </p:nvSpPr>
          <p:spPr>
            <a:xfrm>
              <a:off x="6700100" y="31625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4"/>
            <p:cNvSpPr/>
            <p:nvPr/>
          </p:nvSpPr>
          <p:spPr>
            <a:xfrm>
              <a:off x="6761200" y="31014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4"/>
            <p:cNvSpPr/>
            <p:nvPr/>
          </p:nvSpPr>
          <p:spPr>
            <a:xfrm>
              <a:off x="6852800" y="30098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4"/>
            <p:cNvSpPr/>
            <p:nvPr/>
          </p:nvSpPr>
          <p:spPr>
            <a:xfrm>
              <a:off x="6912250" y="2948750"/>
              <a:ext cx="12950" cy="9650"/>
            </a:xfrm>
            <a:custGeom>
              <a:rect b="b" l="l" r="r" t="t"/>
              <a:pathLst>
                <a:path extrusionOk="0" h="386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4"/>
            <p:cNvSpPr/>
            <p:nvPr/>
          </p:nvSpPr>
          <p:spPr>
            <a:xfrm>
              <a:off x="6944425" y="291822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4"/>
            <p:cNvSpPr/>
            <p:nvPr/>
          </p:nvSpPr>
          <p:spPr>
            <a:xfrm>
              <a:off x="6974925" y="2887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4"/>
            <p:cNvSpPr/>
            <p:nvPr/>
          </p:nvSpPr>
          <p:spPr>
            <a:xfrm>
              <a:off x="7005475" y="28571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4"/>
            <p:cNvSpPr/>
            <p:nvPr/>
          </p:nvSpPr>
          <p:spPr>
            <a:xfrm>
              <a:off x="6822250" y="30403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4"/>
            <p:cNvSpPr/>
            <p:nvPr/>
          </p:nvSpPr>
          <p:spPr>
            <a:xfrm>
              <a:off x="6698550" y="3222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4"/>
            <p:cNvSpPr/>
            <p:nvPr/>
          </p:nvSpPr>
          <p:spPr>
            <a:xfrm>
              <a:off x="6759600" y="3160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4"/>
            <p:cNvSpPr/>
            <p:nvPr/>
          </p:nvSpPr>
          <p:spPr>
            <a:xfrm>
              <a:off x="6820700" y="3099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4"/>
            <p:cNvSpPr/>
            <p:nvPr/>
          </p:nvSpPr>
          <p:spPr>
            <a:xfrm>
              <a:off x="6912300" y="30082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4"/>
            <p:cNvSpPr/>
            <p:nvPr/>
          </p:nvSpPr>
          <p:spPr>
            <a:xfrm>
              <a:off x="6666375" y="32525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4"/>
            <p:cNvSpPr/>
            <p:nvPr/>
          </p:nvSpPr>
          <p:spPr>
            <a:xfrm>
              <a:off x="6729100" y="31914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4"/>
            <p:cNvSpPr/>
            <p:nvPr/>
          </p:nvSpPr>
          <p:spPr>
            <a:xfrm>
              <a:off x="6790150" y="31304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4"/>
            <p:cNvSpPr/>
            <p:nvPr/>
          </p:nvSpPr>
          <p:spPr>
            <a:xfrm>
              <a:off x="6880150" y="3038775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4"/>
            <p:cNvSpPr/>
            <p:nvPr/>
          </p:nvSpPr>
          <p:spPr>
            <a:xfrm>
              <a:off x="6942825" y="2977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4"/>
            <p:cNvSpPr/>
            <p:nvPr/>
          </p:nvSpPr>
          <p:spPr>
            <a:xfrm>
              <a:off x="6973375" y="29471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4"/>
            <p:cNvSpPr/>
            <p:nvPr/>
          </p:nvSpPr>
          <p:spPr>
            <a:xfrm>
              <a:off x="7002300" y="29166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4"/>
            <p:cNvSpPr/>
            <p:nvPr/>
          </p:nvSpPr>
          <p:spPr>
            <a:xfrm>
              <a:off x="7034475" y="28861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4"/>
            <p:cNvSpPr/>
            <p:nvPr/>
          </p:nvSpPr>
          <p:spPr>
            <a:xfrm>
              <a:off x="6851250" y="3069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4"/>
            <p:cNvSpPr/>
            <p:nvPr/>
          </p:nvSpPr>
          <p:spPr>
            <a:xfrm>
              <a:off x="6727500" y="32509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4"/>
            <p:cNvSpPr/>
            <p:nvPr/>
          </p:nvSpPr>
          <p:spPr>
            <a:xfrm>
              <a:off x="6788600" y="31899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4"/>
            <p:cNvSpPr/>
            <p:nvPr/>
          </p:nvSpPr>
          <p:spPr>
            <a:xfrm>
              <a:off x="6848050" y="3128825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4"/>
            <p:cNvSpPr/>
            <p:nvPr/>
          </p:nvSpPr>
          <p:spPr>
            <a:xfrm>
              <a:off x="6941275" y="3037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4"/>
            <p:cNvSpPr/>
            <p:nvPr/>
          </p:nvSpPr>
          <p:spPr>
            <a:xfrm>
              <a:off x="6697000" y="3281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4"/>
            <p:cNvSpPr/>
            <p:nvPr/>
          </p:nvSpPr>
          <p:spPr>
            <a:xfrm>
              <a:off x="6756425" y="3220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4"/>
            <p:cNvSpPr/>
            <p:nvPr/>
          </p:nvSpPr>
          <p:spPr>
            <a:xfrm>
              <a:off x="6819150" y="31593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4"/>
            <p:cNvSpPr/>
            <p:nvPr/>
          </p:nvSpPr>
          <p:spPr>
            <a:xfrm>
              <a:off x="6910725" y="30677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4"/>
            <p:cNvSpPr/>
            <p:nvPr/>
          </p:nvSpPr>
          <p:spPr>
            <a:xfrm>
              <a:off x="6971825" y="300670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4"/>
            <p:cNvSpPr/>
            <p:nvPr/>
          </p:nvSpPr>
          <p:spPr>
            <a:xfrm>
              <a:off x="7002325" y="29761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4"/>
            <p:cNvSpPr/>
            <p:nvPr/>
          </p:nvSpPr>
          <p:spPr>
            <a:xfrm>
              <a:off x="7032875" y="2945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4"/>
            <p:cNvSpPr/>
            <p:nvPr/>
          </p:nvSpPr>
          <p:spPr>
            <a:xfrm>
              <a:off x="7063425" y="29150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4"/>
            <p:cNvSpPr/>
            <p:nvPr/>
          </p:nvSpPr>
          <p:spPr>
            <a:xfrm>
              <a:off x="6880200" y="3098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4"/>
            <p:cNvSpPr/>
            <p:nvPr/>
          </p:nvSpPr>
          <p:spPr>
            <a:xfrm>
              <a:off x="6756500" y="32799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4"/>
            <p:cNvSpPr/>
            <p:nvPr/>
          </p:nvSpPr>
          <p:spPr>
            <a:xfrm>
              <a:off x="6815925" y="321887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4"/>
            <p:cNvSpPr/>
            <p:nvPr/>
          </p:nvSpPr>
          <p:spPr>
            <a:xfrm>
              <a:off x="6878650" y="31578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4"/>
            <p:cNvSpPr/>
            <p:nvPr/>
          </p:nvSpPr>
          <p:spPr>
            <a:xfrm>
              <a:off x="6970225" y="3066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4"/>
            <p:cNvSpPr/>
            <p:nvPr/>
          </p:nvSpPr>
          <p:spPr>
            <a:xfrm>
              <a:off x="6725950" y="3310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4"/>
            <p:cNvSpPr/>
            <p:nvPr/>
          </p:nvSpPr>
          <p:spPr>
            <a:xfrm>
              <a:off x="6787050" y="32494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4"/>
            <p:cNvSpPr/>
            <p:nvPr/>
          </p:nvSpPr>
          <p:spPr>
            <a:xfrm>
              <a:off x="6846475" y="318835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4"/>
            <p:cNvSpPr/>
            <p:nvPr/>
          </p:nvSpPr>
          <p:spPr>
            <a:xfrm>
              <a:off x="6939725" y="30967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4"/>
            <p:cNvSpPr/>
            <p:nvPr/>
          </p:nvSpPr>
          <p:spPr>
            <a:xfrm>
              <a:off x="7000775" y="30356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4"/>
            <p:cNvSpPr/>
            <p:nvPr/>
          </p:nvSpPr>
          <p:spPr>
            <a:xfrm>
              <a:off x="7031325" y="30051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4"/>
            <p:cNvSpPr/>
            <p:nvPr/>
          </p:nvSpPr>
          <p:spPr>
            <a:xfrm>
              <a:off x="7061875" y="29746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4"/>
            <p:cNvSpPr/>
            <p:nvPr/>
          </p:nvSpPr>
          <p:spPr>
            <a:xfrm>
              <a:off x="7092400" y="29440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4"/>
            <p:cNvSpPr/>
            <p:nvPr/>
          </p:nvSpPr>
          <p:spPr>
            <a:xfrm>
              <a:off x="6909175" y="31272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4"/>
            <p:cNvSpPr/>
            <p:nvPr/>
          </p:nvSpPr>
          <p:spPr>
            <a:xfrm>
              <a:off x="6783825" y="3308900"/>
              <a:ext cx="12950" cy="9725"/>
            </a:xfrm>
            <a:custGeom>
              <a:rect b="b" l="l" r="r" t="t"/>
              <a:pathLst>
                <a:path extrusionOk="0" h="389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4"/>
            <p:cNvSpPr/>
            <p:nvPr/>
          </p:nvSpPr>
          <p:spPr>
            <a:xfrm>
              <a:off x="6846550" y="3247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4"/>
            <p:cNvSpPr/>
            <p:nvPr/>
          </p:nvSpPr>
          <p:spPr>
            <a:xfrm>
              <a:off x="6907600" y="31867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4"/>
            <p:cNvSpPr/>
            <p:nvPr/>
          </p:nvSpPr>
          <p:spPr>
            <a:xfrm>
              <a:off x="6999225" y="30951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4"/>
            <p:cNvSpPr/>
            <p:nvPr/>
          </p:nvSpPr>
          <p:spPr>
            <a:xfrm>
              <a:off x="6754900" y="33394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4"/>
            <p:cNvSpPr/>
            <p:nvPr/>
          </p:nvSpPr>
          <p:spPr>
            <a:xfrm>
              <a:off x="6816000" y="3278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4"/>
            <p:cNvSpPr/>
            <p:nvPr/>
          </p:nvSpPr>
          <p:spPr>
            <a:xfrm>
              <a:off x="6877075" y="32173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4"/>
            <p:cNvSpPr/>
            <p:nvPr/>
          </p:nvSpPr>
          <p:spPr>
            <a:xfrm>
              <a:off x="6968675" y="31257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4"/>
            <p:cNvSpPr/>
            <p:nvPr/>
          </p:nvSpPr>
          <p:spPr>
            <a:xfrm>
              <a:off x="7029775" y="30646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4"/>
            <p:cNvSpPr/>
            <p:nvPr/>
          </p:nvSpPr>
          <p:spPr>
            <a:xfrm>
              <a:off x="7060325" y="3034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4"/>
            <p:cNvSpPr/>
            <p:nvPr/>
          </p:nvSpPr>
          <p:spPr>
            <a:xfrm>
              <a:off x="7090825" y="30035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4"/>
            <p:cNvSpPr/>
            <p:nvPr/>
          </p:nvSpPr>
          <p:spPr>
            <a:xfrm>
              <a:off x="7119725" y="29730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4"/>
            <p:cNvSpPr/>
            <p:nvPr/>
          </p:nvSpPr>
          <p:spPr>
            <a:xfrm>
              <a:off x="6936500" y="315622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3" name="Google Shape;2773;p4"/>
          <p:cNvSpPr/>
          <p:nvPr/>
        </p:nvSpPr>
        <p:spPr>
          <a:xfrm rot="10800000">
            <a:off x="305260" y="806300"/>
            <a:ext cx="107096" cy="103087"/>
          </a:xfrm>
          <a:custGeom>
            <a:rect b="b" l="l" r="r" t="t"/>
            <a:pathLst>
              <a:path extrusionOk="0" h="2237" w="2324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4" name="Google Shape;2774;p4"/>
          <p:cNvSpPr/>
          <p:nvPr/>
        </p:nvSpPr>
        <p:spPr>
          <a:xfrm>
            <a:off x="171122" y="-4"/>
            <a:ext cx="1299268" cy="1299268"/>
          </a:xfrm>
          <a:custGeom>
            <a:rect b="b" l="l" r="r" t="t"/>
            <a:pathLst>
              <a:path extrusionOk="0" h="44706" w="44706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5" name="Google Shape;2775;p4"/>
          <p:cNvSpPr/>
          <p:nvPr/>
        </p:nvSpPr>
        <p:spPr>
          <a:xfrm>
            <a:off x="7584300" y="-56400"/>
            <a:ext cx="1712100" cy="519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6" name="Google Shape;2776;p4"/>
          <p:cNvSpPr/>
          <p:nvPr/>
        </p:nvSpPr>
        <p:spPr>
          <a:xfrm>
            <a:off x="8051123" y="4308011"/>
            <a:ext cx="445241" cy="385621"/>
          </a:xfrm>
          <a:custGeom>
            <a:rect b="b" l="l" r="r" t="t"/>
            <a:pathLst>
              <a:path extrusionOk="0" h="8693" w="10037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7" name="Google Shape;2777;p4"/>
          <p:cNvSpPr/>
          <p:nvPr/>
        </p:nvSpPr>
        <p:spPr>
          <a:xfrm>
            <a:off x="7916975" y="4174263"/>
            <a:ext cx="1247936" cy="1094228"/>
          </a:xfrm>
          <a:custGeom>
            <a:rect b="b" l="l" r="r" t="t"/>
            <a:pathLst>
              <a:path extrusionOk="0" h="24667" w="28132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8" name="Google Shape;2778;p4"/>
          <p:cNvSpPr/>
          <p:nvPr/>
        </p:nvSpPr>
        <p:spPr>
          <a:xfrm>
            <a:off x="8569037" y="4572713"/>
            <a:ext cx="1247936" cy="1094228"/>
          </a:xfrm>
          <a:custGeom>
            <a:rect b="b" l="l" r="r" t="t"/>
            <a:pathLst>
              <a:path extrusionOk="0" h="24667" w="28132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9" name="Google Shape;2779;p4"/>
          <p:cNvSpPr/>
          <p:nvPr/>
        </p:nvSpPr>
        <p:spPr>
          <a:xfrm>
            <a:off x="7672300" y="1436614"/>
            <a:ext cx="895831" cy="775779"/>
          </a:xfrm>
          <a:custGeom>
            <a:rect b="b" l="l" r="r" t="t"/>
            <a:pathLst>
              <a:path extrusionOk="0" h="18546" w="21416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0" name="Google Shape;2780;p4"/>
          <p:cNvSpPr/>
          <p:nvPr/>
        </p:nvSpPr>
        <p:spPr>
          <a:xfrm>
            <a:off x="8594997" y="2213741"/>
            <a:ext cx="277040" cy="252486"/>
          </a:xfrm>
          <a:custGeom>
            <a:rect b="b" l="l" r="r" t="t"/>
            <a:pathLst>
              <a:path extrusionOk="0" h="6036" w="6623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1" name="Google Shape;2781;p4"/>
          <p:cNvGrpSpPr/>
          <p:nvPr/>
        </p:nvGrpSpPr>
        <p:grpSpPr>
          <a:xfrm>
            <a:off x="8552455" y="2981231"/>
            <a:ext cx="1019815" cy="944312"/>
            <a:chOff x="2113525" y="2880575"/>
            <a:chExt cx="609500" cy="564375"/>
          </a:xfrm>
        </p:grpSpPr>
        <p:sp>
          <p:nvSpPr>
            <p:cNvPr id="2782" name="Google Shape;2782;p4"/>
            <p:cNvSpPr/>
            <p:nvPr/>
          </p:nvSpPr>
          <p:spPr>
            <a:xfrm>
              <a:off x="2159100" y="3015125"/>
              <a:ext cx="58125" cy="55900"/>
            </a:xfrm>
            <a:custGeom>
              <a:rect b="b" l="l" r="r" t="t"/>
              <a:pathLst>
                <a:path extrusionOk="0" h="2236" w="2325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4"/>
            <p:cNvSpPr/>
            <p:nvPr/>
          </p:nvSpPr>
          <p:spPr>
            <a:xfrm>
              <a:off x="2113525" y="2967325"/>
              <a:ext cx="151450" cy="151450"/>
            </a:xfrm>
            <a:custGeom>
              <a:rect b="b" l="l" r="r" t="t"/>
              <a:pathLst>
                <a:path extrusionOk="0" h="6058" w="6058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4"/>
            <p:cNvSpPr/>
            <p:nvPr/>
          </p:nvSpPr>
          <p:spPr>
            <a:xfrm>
              <a:off x="2158650" y="2880575"/>
              <a:ext cx="564375" cy="564375"/>
            </a:xfrm>
            <a:custGeom>
              <a:rect b="b" l="l" r="r" t="t"/>
              <a:pathLst>
                <a:path extrusionOk="0" h="22575" w="22575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4"/>
            <p:cNvSpPr/>
            <p:nvPr/>
          </p:nvSpPr>
          <p:spPr>
            <a:xfrm>
              <a:off x="2542800" y="2882550"/>
              <a:ext cx="55925" cy="55925"/>
            </a:xfrm>
            <a:custGeom>
              <a:rect b="b" l="l" r="r" t="t"/>
              <a:pathLst>
                <a:path extrusionOk="0" h="2237" w="2237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6" name="Google Shape;2786;p4"/>
          <p:cNvGrpSpPr/>
          <p:nvPr/>
        </p:nvGrpSpPr>
        <p:grpSpPr>
          <a:xfrm>
            <a:off x="8098774" y="1820192"/>
            <a:ext cx="349968" cy="2052568"/>
            <a:chOff x="1037125" y="2236325"/>
            <a:chExt cx="149100" cy="874475"/>
          </a:xfrm>
        </p:grpSpPr>
        <p:sp>
          <p:nvSpPr>
            <p:cNvPr id="2787" name="Google Shape;2787;p4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4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4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4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4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4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4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4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4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4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4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4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4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4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4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4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4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4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4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4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4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4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4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4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4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4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4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4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4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4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4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4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4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4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4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4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23" name="Google Shape;2823;p4"/>
          <p:cNvSpPr/>
          <p:nvPr/>
        </p:nvSpPr>
        <p:spPr>
          <a:xfrm>
            <a:off x="8143950" y="-429927"/>
            <a:ext cx="1891083" cy="1891083"/>
          </a:xfrm>
          <a:custGeom>
            <a:rect b="b" l="l" r="r" t="t"/>
            <a:pathLst>
              <a:path extrusionOk="0" h="55702" w="55702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4" name="Google Shape;2824;p4"/>
          <p:cNvSpPr/>
          <p:nvPr/>
        </p:nvSpPr>
        <p:spPr>
          <a:xfrm>
            <a:off x="8408325" y="-447242"/>
            <a:ext cx="1737934" cy="1644029"/>
          </a:xfrm>
          <a:custGeom>
            <a:rect b="b" l="l" r="r" t="t"/>
            <a:pathLst>
              <a:path extrusionOk="0" h="48425" w="51191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25" name="Google Shape;2825;p4"/>
          <p:cNvGrpSpPr/>
          <p:nvPr/>
        </p:nvGrpSpPr>
        <p:grpSpPr>
          <a:xfrm>
            <a:off x="8471164" y="-89812"/>
            <a:ext cx="1236640" cy="1210852"/>
            <a:chOff x="236475" y="527300"/>
            <a:chExt cx="1124525" cy="1101075"/>
          </a:xfrm>
        </p:grpSpPr>
        <p:sp>
          <p:nvSpPr>
            <p:cNvPr id="2826" name="Google Shape;2826;p4"/>
            <p:cNvSpPr/>
            <p:nvPr/>
          </p:nvSpPr>
          <p:spPr>
            <a:xfrm>
              <a:off x="4352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4"/>
            <p:cNvSpPr/>
            <p:nvPr/>
          </p:nvSpPr>
          <p:spPr>
            <a:xfrm>
              <a:off x="4750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4"/>
            <p:cNvSpPr/>
            <p:nvPr/>
          </p:nvSpPr>
          <p:spPr>
            <a:xfrm>
              <a:off x="5147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4"/>
            <p:cNvSpPr/>
            <p:nvPr/>
          </p:nvSpPr>
          <p:spPr>
            <a:xfrm>
              <a:off x="5545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4"/>
            <p:cNvSpPr/>
            <p:nvPr/>
          </p:nvSpPr>
          <p:spPr>
            <a:xfrm>
              <a:off x="594250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4"/>
            <p:cNvSpPr/>
            <p:nvPr/>
          </p:nvSpPr>
          <p:spPr>
            <a:xfrm>
              <a:off x="63402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4"/>
            <p:cNvSpPr/>
            <p:nvPr/>
          </p:nvSpPr>
          <p:spPr>
            <a:xfrm>
              <a:off x="67377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4"/>
            <p:cNvSpPr/>
            <p:nvPr/>
          </p:nvSpPr>
          <p:spPr>
            <a:xfrm>
              <a:off x="71352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4"/>
            <p:cNvSpPr/>
            <p:nvPr/>
          </p:nvSpPr>
          <p:spPr>
            <a:xfrm>
              <a:off x="7533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4"/>
            <p:cNvSpPr/>
            <p:nvPr/>
          </p:nvSpPr>
          <p:spPr>
            <a:xfrm>
              <a:off x="793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4"/>
            <p:cNvSpPr/>
            <p:nvPr/>
          </p:nvSpPr>
          <p:spPr>
            <a:xfrm>
              <a:off x="832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4"/>
            <p:cNvSpPr/>
            <p:nvPr/>
          </p:nvSpPr>
          <p:spPr>
            <a:xfrm>
              <a:off x="8725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4"/>
            <p:cNvSpPr/>
            <p:nvPr/>
          </p:nvSpPr>
          <p:spPr>
            <a:xfrm>
              <a:off x="9123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4"/>
            <p:cNvSpPr/>
            <p:nvPr/>
          </p:nvSpPr>
          <p:spPr>
            <a:xfrm>
              <a:off x="952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4"/>
            <p:cNvSpPr/>
            <p:nvPr/>
          </p:nvSpPr>
          <p:spPr>
            <a:xfrm>
              <a:off x="991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4"/>
            <p:cNvSpPr/>
            <p:nvPr/>
          </p:nvSpPr>
          <p:spPr>
            <a:xfrm>
              <a:off x="103157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4"/>
            <p:cNvSpPr/>
            <p:nvPr/>
          </p:nvSpPr>
          <p:spPr>
            <a:xfrm>
              <a:off x="10713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4"/>
            <p:cNvSpPr/>
            <p:nvPr/>
          </p:nvSpPr>
          <p:spPr>
            <a:xfrm>
              <a:off x="11111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4"/>
            <p:cNvSpPr/>
            <p:nvPr/>
          </p:nvSpPr>
          <p:spPr>
            <a:xfrm>
              <a:off x="11508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4"/>
            <p:cNvSpPr/>
            <p:nvPr/>
          </p:nvSpPr>
          <p:spPr>
            <a:xfrm>
              <a:off x="3971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4"/>
            <p:cNvSpPr/>
            <p:nvPr/>
          </p:nvSpPr>
          <p:spPr>
            <a:xfrm>
              <a:off x="43525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4"/>
            <p:cNvSpPr/>
            <p:nvPr/>
          </p:nvSpPr>
          <p:spPr>
            <a:xfrm>
              <a:off x="47500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4"/>
            <p:cNvSpPr/>
            <p:nvPr/>
          </p:nvSpPr>
          <p:spPr>
            <a:xfrm>
              <a:off x="51642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4"/>
            <p:cNvSpPr/>
            <p:nvPr/>
          </p:nvSpPr>
          <p:spPr>
            <a:xfrm>
              <a:off x="5545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4"/>
            <p:cNvSpPr/>
            <p:nvPr/>
          </p:nvSpPr>
          <p:spPr>
            <a:xfrm>
              <a:off x="595925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4"/>
            <p:cNvSpPr/>
            <p:nvPr/>
          </p:nvSpPr>
          <p:spPr>
            <a:xfrm>
              <a:off x="63402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4"/>
            <p:cNvSpPr/>
            <p:nvPr/>
          </p:nvSpPr>
          <p:spPr>
            <a:xfrm>
              <a:off x="67377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4"/>
            <p:cNvSpPr/>
            <p:nvPr/>
          </p:nvSpPr>
          <p:spPr>
            <a:xfrm>
              <a:off x="4750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4"/>
            <p:cNvSpPr/>
            <p:nvPr/>
          </p:nvSpPr>
          <p:spPr>
            <a:xfrm>
              <a:off x="5147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4"/>
            <p:cNvSpPr/>
            <p:nvPr/>
          </p:nvSpPr>
          <p:spPr>
            <a:xfrm>
              <a:off x="5545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4"/>
            <p:cNvSpPr/>
            <p:nvPr/>
          </p:nvSpPr>
          <p:spPr>
            <a:xfrm>
              <a:off x="594250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4"/>
            <p:cNvSpPr/>
            <p:nvPr/>
          </p:nvSpPr>
          <p:spPr>
            <a:xfrm>
              <a:off x="63402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4"/>
            <p:cNvSpPr/>
            <p:nvPr/>
          </p:nvSpPr>
          <p:spPr>
            <a:xfrm>
              <a:off x="67377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4"/>
            <p:cNvSpPr/>
            <p:nvPr/>
          </p:nvSpPr>
          <p:spPr>
            <a:xfrm>
              <a:off x="71352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4"/>
            <p:cNvSpPr/>
            <p:nvPr/>
          </p:nvSpPr>
          <p:spPr>
            <a:xfrm>
              <a:off x="7533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4"/>
            <p:cNvSpPr/>
            <p:nvPr/>
          </p:nvSpPr>
          <p:spPr>
            <a:xfrm>
              <a:off x="793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4"/>
            <p:cNvSpPr/>
            <p:nvPr/>
          </p:nvSpPr>
          <p:spPr>
            <a:xfrm>
              <a:off x="832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4"/>
            <p:cNvSpPr/>
            <p:nvPr/>
          </p:nvSpPr>
          <p:spPr>
            <a:xfrm>
              <a:off x="8725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4"/>
            <p:cNvSpPr/>
            <p:nvPr/>
          </p:nvSpPr>
          <p:spPr>
            <a:xfrm>
              <a:off x="9123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4"/>
            <p:cNvSpPr/>
            <p:nvPr/>
          </p:nvSpPr>
          <p:spPr>
            <a:xfrm>
              <a:off x="952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4"/>
            <p:cNvSpPr/>
            <p:nvPr/>
          </p:nvSpPr>
          <p:spPr>
            <a:xfrm>
              <a:off x="991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4"/>
            <p:cNvSpPr/>
            <p:nvPr/>
          </p:nvSpPr>
          <p:spPr>
            <a:xfrm>
              <a:off x="103157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4"/>
            <p:cNvSpPr/>
            <p:nvPr/>
          </p:nvSpPr>
          <p:spPr>
            <a:xfrm>
              <a:off x="10713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4"/>
            <p:cNvSpPr/>
            <p:nvPr/>
          </p:nvSpPr>
          <p:spPr>
            <a:xfrm>
              <a:off x="11111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4"/>
            <p:cNvSpPr/>
            <p:nvPr/>
          </p:nvSpPr>
          <p:spPr>
            <a:xfrm>
              <a:off x="7152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4"/>
            <p:cNvSpPr/>
            <p:nvPr/>
          </p:nvSpPr>
          <p:spPr>
            <a:xfrm>
              <a:off x="7533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4"/>
            <p:cNvSpPr/>
            <p:nvPr/>
          </p:nvSpPr>
          <p:spPr>
            <a:xfrm>
              <a:off x="794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4"/>
            <p:cNvSpPr/>
            <p:nvPr/>
          </p:nvSpPr>
          <p:spPr>
            <a:xfrm>
              <a:off x="83282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4"/>
            <p:cNvSpPr/>
            <p:nvPr/>
          </p:nvSpPr>
          <p:spPr>
            <a:xfrm>
              <a:off x="87257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4"/>
            <p:cNvSpPr/>
            <p:nvPr/>
          </p:nvSpPr>
          <p:spPr>
            <a:xfrm>
              <a:off x="9139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4"/>
            <p:cNvSpPr/>
            <p:nvPr/>
          </p:nvSpPr>
          <p:spPr>
            <a:xfrm>
              <a:off x="953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4"/>
            <p:cNvSpPr/>
            <p:nvPr/>
          </p:nvSpPr>
          <p:spPr>
            <a:xfrm>
              <a:off x="9934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4"/>
            <p:cNvSpPr/>
            <p:nvPr/>
          </p:nvSpPr>
          <p:spPr>
            <a:xfrm>
              <a:off x="10332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4"/>
            <p:cNvSpPr/>
            <p:nvPr/>
          </p:nvSpPr>
          <p:spPr>
            <a:xfrm>
              <a:off x="107297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4"/>
            <p:cNvSpPr/>
            <p:nvPr/>
          </p:nvSpPr>
          <p:spPr>
            <a:xfrm>
              <a:off x="11127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4"/>
            <p:cNvSpPr/>
            <p:nvPr/>
          </p:nvSpPr>
          <p:spPr>
            <a:xfrm>
              <a:off x="1152500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4"/>
            <p:cNvSpPr/>
            <p:nvPr/>
          </p:nvSpPr>
          <p:spPr>
            <a:xfrm>
              <a:off x="119227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4"/>
            <p:cNvSpPr/>
            <p:nvPr/>
          </p:nvSpPr>
          <p:spPr>
            <a:xfrm>
              <a:off x="355750" y="14140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4"/>
            <p:cNvSpPr/>
            <p:nvPr/>
          </p:nvSpPr>
          <p:spPr>
            <a:xfrm>
              <a:off x="3971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4"/>
            <p:cNvSpPr/>
            <p:nvPr/>
          </p:nvSpPr>
          <p:spPr>
            <a:xfrm>
              <a:off x="43525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4"/>
            <p:cNvSpPr/>
            <p:nvPr/>
          </p:nvSpPr>
          <p:spPr>
            <a:xfrm>
              <a:off x="47500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4"/>
            <p:cNvSpPr/>
            <p:nvPr/>
          </p:nvSpPr>
          <p:spPr>
            <a:xfrm>
              <a:off x="5164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4"/>
            <p:cNvSpPr/>
            <p:nvPr/>
          </p:nvSpPr>
          <p:spPr>
            <a:xfrm>
              <a:off x="5545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4"/>
            <p:cNvSpPr/>
            <p:nvPr/>
          </p:nvSpPr>
          <p:spPr>
            <a:xfrm>
              <a:off x="595925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4"/>
            <p:cNvSpPr/>
            <p:nvPr/>
          </p:nvSpPr>
          <p:spPr>
            <a:xfrm>
              <a:off x="63402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4"/>
            <p:cNvSpPr/>
            <p:nvPr/>
          </p:nvSpPr>
          <p:spPr>
            <a:xfrm>
              <a:off x="67377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4"/>
            <p:cNvSpPr/>
            <p:nvPr/>
          </p:nvSpPr>
          <p:spPr>
            <a:xfrm>
              <a:off x="7152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4"/>
            <p:cNvSpPr/>
            <p:nvPr/>
          </p:nvSpPr>
          <p:spPr>
            <a:xfrm>
              <a:off x="7533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4"/>
            <p:cNvSpPr/>
            <p:nvPr/>
          </p:nvSpPr>
          <p:spPr>
            <a:xfrm>
              <a:off x="794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4"/>
            <p:cNvSpPr/>
            <p:nvPr/>
          </p:nvSpPr>
          <p:spPr>
            <a:xfrm>
              <a:off x="83282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4"/>
            <p:cNvSpPr/>
            <p:nvPr/>
          </p:nvSpPr>
          <p:spPr>
            <a:xfrm>
              <a:off x="87257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4"/>
            <p:cNvSpPr/>
            <p:nvPr/>
          </p:nvSpPr>
          <p:spPr>
            <a:xfrm>
              <a:off x="9139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4"/>
            <p:cNvSpPr/>
            <p:nvPr/>
          </p:nvSpPr>
          <p:spPr>
            <a:xfrm>
              <a:off x="953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4"/>
            <p:cNvSpPr/>
            <p:nvPr/>
          </p:nvSpPr>
          <p:spPr>
            <a:xfrm>
              <a:off x="9934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4"/>
            <p:cNvSpPr/>
            <p:nvPr/>
          </p:nvSpPr>
          <p:spPr>
            <a:xfrm>
              <a:off x="10332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4"/>
            <p:cNvSpPr/>
            <p:nvPr/>
          </p:nvSpPr>
          <p:spPr>
            <a:xfrm>
              <a:off x="107297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4"/>
            <p:cNvSpPr/>
            <p:nvPr/>
          </p:nvSpPr>
          <p:spPr>
            <a:xfrm>
              <a:off x="11127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4"/>
            <p:cNvSpPr/>
            <p:nvPr/>
          </p:nvSpPr>
          <p:spPr>
            <a:xfrm>
              <a:off x="1152500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4"/>
            <p:cNvSpPr/>
            <p:nvPr/>
          </p:nvSpPr>
          <p:spPr>
            <a:xfrm>
              <a:off x="119227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4"/>
            <p:cNvSpPr/>
            <p:nvPr/>
          </p:nvSpPr>
          <p:spPr>
            <a:xfrm>
              <a:off x="12320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4"/>
            <p:cNvSpPr/>
            <p:nvPr/>
          </p:nvSpPr>
          <p:spPr>
            <a:xfrm>
              <a:off x="35575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4"/>
            <p:cNvSpPr/>
            <p:nvPr/>
          </p:nvSpPr>
          <p:spPr>
            <a:xfrm>
              <a:off x="3971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4"/>
            <p:cNvSpPr/>
            <p:nvPr/>
          </p:nvSpPr>
          <p:spPr>
            <a:xfrm>
              <a:off x="435250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4"/>
            <p:cNvSpPr/>
            <p:nvPr/>
          </p:nvSpPr>
          <p:spPr>
            <a:xfrm>
              <a:off x="47500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4"/>
            <p:cNvSpPr/>
            <p:nvPr/>
          </p:nvSpPr>
          <p:spPr>
            <a:xfrm>
              <a:off x="5164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4"/>
            <p:cNvSpPr/>
            <p:nvPr/>
          </p:nvSpPr>
          <p:spPr>
            <a:xfrm>
              <a:off x="554500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4"/>
            <p:cNvSpPr/>
            <p:nvPr/>
          </p:nvSpPr>
          <p:spPr>
            <a:xfrm>
              <a:off x="595925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4"/>
            <p:cNvSpPr/>
            <p:nvPr/>
          </p:nvSpPr>
          <p:spPr>
            <a:xfrm>
              <a:off x="634025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4"/>
            <p:cNvSpPr/>
            <p:nvPr/>
          </p:nvSpPr>
          <p:spPr>
            <a:xfrm>
              <a:off x="673775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4"/>
            <p:cNvSpPr/>
            <p:nvPr/>
          </p:nvSpPr>
          <p:spPr>
            <a:xfrm>
              <a:off x="7152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4"/>
            <p:cNvSpPr/>
            <p:nvPr/>
          </p:nvSpPr>
          <p:spPr>
            <a:xfrm>
              <a:off x="753300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4"/>
            <p:cNvSpPr/>
            <p:nvPr/>
          </p:nvSpPr>
          <p:spPr>
            <a:xfrm>
              <a:off x="794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4"/>
            <p:cNvSpPr/>
            <p:nvPr/>
          </p:nvSpPr>
          <p:spPr>
            <a:xfrm>
              <a:off x="832825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4"/>
            <p:cNvSpPr/>
            <p:nvPr/>
          </p:nvSpPr>
          <p:spPr>
            <a:xfrm>
              <a:off x="872575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4"/>
            <p:cNvSpPr/>
            <p:nvPr/>
          </p:nvSpPr>
          <p:spPr>
            <a:xfrm>
              <a:off x="9139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4"/>
            <p:cNvSpPr/>
            <p:nvPr/>
          </p:nvSpPr>
          <p:spPr>
            <a:xfrm>
              <a:off x="953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4"/>
            <p:cNvSpPr/>
            <p:nvPr/>
          </p:nvSpPr>
          <p:spPr>
            <a:xfrm>
              <a:off x="9934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4"/>
            <p:cNvSpPr/>
            <p:nvPr/>
          </p:nvSpPr>
          <p:spPr>
            <a:xfrm>
              <a:off x="10332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4"/>
            <p:cNvSpPr/>
            <p:nvPr/>
          </p:nvSpPr>
          <p:spPr>
            <a:xfrm>
              <a:off x="107297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4"/>
            <p:cNvSpPr/>
            <p:nvPr/>
          </p:nvSpPr>
          <p:spPr>
            <a:xfrm>
              <a:off x="11127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4"/>
            <p:cNvSpPr/>
            <p:nvPr/>
          </p:nvSpPr>
          <p:spPr>
            <a:xfrm>
              <a:off x="1152500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4"/>
            <p:cNvSpPr/>
            <p:nvPr/>
          </p:nvSpPr>
          <p:spPr>
            <a:xfrm>
              <a:off x="119227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4"/>
            <p:cNvSpPr/>
            <p:nvPr/>
          </p:nvSpPr>
          <p:spPr>
            <a:xfrm>
              <a:off x="12320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4"/>
            <p:cNvSpPr/>
            <p:nvPr/>
          </p:nvSpPr>
          <p:spPr>
            <a:xfrm>
              <a:off x="3176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4"/>
            <p:cNvSpPr/>
            <p:nvPr/>
          </p:nvSpPr>
          <p:spPr>
            <a:xfrm>
              <a:off x="3557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4"/>
            <p:cNvSpPr/>
            <p:nvPr/>
          </p:nvSpPr>
          <p:spPr>
            <a:xfrm>
              <a:off x="3971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4"/>
            <p:cNvSpPr/>
            <p:nvPr/>
          </p:nvSpPr>
          <p:spPr>
            <a:xfrm>
              <a:off x="4352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4"/>
            <p:cNvSpPr/>
            <p:nvPr/>
          </p:nvSpPr>
          <p:spPr>
            <a:xfrm>
              <a:off x="47500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4"/>
            <p:cNvSpPr/>
            <p:nvPr/>
          </p:nvSpPr>
          <p:spPr>
            <a:xfrm>
              <a:off x="5164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4"/>
            <p:cNvSpPr/>
            <p:nvPr/>
          </p:nvSpPr>
          <p:spPr>
            <a:xfrm>
              <a:off x="5545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4"/>
            <p:cNvSpPr/>
            <p:nvPr/>
          </p:nvSpPr>
          <p:spPr>
            <a:xfrm>
              <a:off x="595925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4"/>
            <p:cNvSpPr/>
            <p:nvPr/>
          </p:nvSpPr>
          <p:spPr>
            <a:xfrm>
              <a:off x="63402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4"/>
            <p:cNvSpPr/>
            <p:nvPr/>
          </p:nvSpPr>
          <p:spPr>
            <a:xfrm>
              <a:off x="67377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4"/>
            <p:cNvSpPr/>
            <p:nvPr/>
          </p:nvSpPr>
          <p:spPr>
            <a:xfrm>
              <a:off x="7152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4"/>
            <p:cNvSpPr/>
            <p:nvPr/>
          </p:nvSpPr>
          <p:spPr>
            <a:xfrm>
              <a:off x="7533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4"/>
            <p:cNvSpPr/>
            <p:nvPr/>
          </p:nvSpPr>
          <p:spPr>
            <a:xfrm>
              <a:off x="794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4"/>
            <p:cNvSpPr/>
            <p:nvPr/>
          </p:nvSpPr>
          <p:spPr>
            <a:xfrm>
              <a:off x="83282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4"/>
            <p:cNvSpPr/>
            <p:nvPr/>
          </p:nvSpPr>
          <p:spPr>
            <a:xfrm>
              <a:off x="87257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4"/>
            <p:cNvSpPr/>
            <p:nvPr/>
          </p:nvSpPr>
          <p:spPr>
            <a:xfrm>
              <a:off x="9139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4"/>
            <p:cNvSpPr/>
            <p:nvPr/>
          </p:nvSpPr>
          <p:spPr>
            <a:xfrm>
              <a:off x="953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4"/>
            <p:cNvSpPr/>
            <p:nvPr/>
          </p:nvSpPr>
          <p:spPr>
            <a:xfrm>
              <a:off x="9934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4"/>
            <p:cNvSpPr/>
            <p:nvPr/>
          </p:nvSpPr>
          <p:spPr>
            <a:xfrm>
              <a:off x="10332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4"/>
            <p:cNvSpPr/>
            <p:nvPr/>
          </p:nvSpPr>
          <p:spPr>
            <a:xfrm>
              <a:off x="10729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4"/>
            <p:cNvSpPr/>
            <p:nvPr/>
          </p:nvSpPr>
          <p:spPr>
            <a:xfrm>
              <a:off x="11127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4"/>
            <p:cNvSpPr/>
            <p:nvPr/>
          </p:nvSpPr>
          <p:spPr>
            <a:xfrm>
              <a:off x="1152500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4"/>
            <p:cNvSpPr/>
            <p:nvPr/>
          </p:nvSpPr>
          <p:spPr>
            <a:xfrm>
              <a:off x="119227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4"/>
            <p:cNvSpPr/>
            <p:nvPr/>
          </p:nvSpPr>
          <p:spPr>
            <a:xfrm>
              <a:off x="12320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4"/>
            <p:cNvSpPr/>
            <p:nvPr/>
          </p:nvSpPr>
          <p:spPr>
            <a:xfrm>
              <a:off x="3176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4"/>
            <p:cNvSpPr/>
            <p:nvPr/>
          </p:nvSpPr>
          <p:spPr>
            <a:xfrm>
              <a:off x="3557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4"/>
            <p:cNvSpPr/>
            <p:nvPr/>
          </p:nvSpPr>
          <p:spPr>
            <a:xfrm>
              <a:off x="3971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4"/>
            <p:cNvSpPr/>
            <p:nvPr/>
          </p:nvSpPr>
          <p:spPr>
            <a:xfrm>
              <a:off x="4352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4"/>
            <p:cNvSpPr/>
            <p:nvPr/>
          </p:nvSpPr>
          <p:spPr>
            <a:xfrm>
              <a:off x="47500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4"/>
            <p:cNvSpPr/>
            <p:nvPr/>
          </p:nvSpPr>
          <p:spPr>
            <a:xfrm>
              <a:off x="5164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4"/>
            <p:cNvSpPr/>
            <p:nvPr/>
          </p:nvSpPr>
          <p:spPr>
            <a:xfrm>
              <a:off x="5545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4"/>
            <p:cNvSpPr/>
            <p:nvPr/>
          </p:nvSpPr>
          <p:spPr>
            <a:xfrm>
              <a:off x="595925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4"/>
            <p:cNvSpPr/>
            <p:nvPr/>
          </p:nvSpPr>
          <p:spPr>
            <a:xfrm>
              <a:off x="63402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4"/>
            <p:cNvSpPr/>
            <p:nvPr/>
          </p:nvSpPr>
          <p:spPr>
            <a:xfrm>
              <a:off x="67377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4"/>
            <p:cNvSpPr/>
            <p:nvPr/>
          </p:nvSpPr>
          <p:spPr>
            <a:xfrm>
              <a:off x="7152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4"/>
            <p:cNvSpPr/>
            <p:nvPr/>
          </p:nvSpPr>
          <p:spPr>
            <a:xfrm>
              <a:off x="7533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4"/>
            <p:cNvSpPr/>
            <p:nvPr/>
          </p:nvSpPr>
          <p:spPr>
            <a:xfrm>
              <a:off x="794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4"/>
            <p:cNvSpPr/>
            <p:nvPr/>
          </p:nvSpPr>
          <p:spPr>
            <a:xfrm>
              <a:off x="83282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4"/>
            <p:cNvSpPr/>
            <p:nvPr/>
          </p:nvSpPr>
          <p:spPr>
            <a:xfrm>
              <a:off x="87257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4"/>
            <p:cNvSpPr/>
            <p:nvPr/>
          </p:nvSpPr>
          <p:spPr>
            <a:xfrm>
              <a:off x="9139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4"/>
            <p:cNvSpPr/>
            <p:nvPr/>
          </p:nvSpPr>
          <p:spPr>
            <a:xfrm>
              <a:off x="953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4"/>
            <p:cNvSpPr/>
            <p:nvPr/>
          </p:nvSpPr>
          <p:spPr>
            <a:xfrm>
              <a:off x="9934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4"/>
            <p:cNvSpPr/>
            <p:nvPr/>
          </p:nvSpPr>
          <p:spPr>
            <a:xfrm>
              <a:off x="10332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4"/>
            <p:cNvSpPr/>
            <p:nvPr/>
          </p:nvSpPr>
          <p:spPr>
            <a:xfrm>
              <a:off x="10729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4"/>
            <p:cNvSpPr/>
            <p:nvPr/>
          </p:nvSpPr>
          <p:spPr>
            <a:xfrm>
              <a:off x="11127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4"/>
            <p:cNvSpPr/>
            <p:nvPr/>
          </p:nvSpPr>
          <p:spPr>
            <a:xfrm>
              <a:off x="1152500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4"/>
            <p:cNvSpPr/>
            <p:nvPr/>
          </p:nvSpPr>
          <p:spPr>
            <a:xfrm>
              <a:off x="119227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4"/>
            <p:cNvSpPr/>
            <p:nvPr/>
          </p:nvSpPr>
          <p:spPr>
            <a:xfrm>
              <a:off x="12320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4"/>
            <p:cNvSpPr/>
            <p:nvPr/>
          </p:nvSpPr>
          <p:spPr>
            <a:xfrm>
              <a:off x="276225" y="12775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4"/>
            <p:cNvSpPr/>
            <p:nvPr/>
          </p:nvSpPr>
          <p:spPr>
            <a:xfrm>
              <a:off x="3176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4"/>
            <p:cNvSpPr/>
            <p:nvPr/>
          </p:nvSpPr>
          <p:spPr>
            <a:xfrm>
              <a:off x="3557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4"/>
            <p:cNvSpPr/>
            <p:nvPr/>
          </p:nvSpPr>
          <p:spPr>
            <a:xfrm>
              <a:off x="3971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4"/>
            <p:cNvSpPr/>
            <p:nvPr/>
          </p:nvSpPr>
          <p:spPr>
            <a:xfrm>
              <a:off x="4352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4"/>
            <p:cNvSpPr/>
            <p:nvPr/>
          </p:nvSpPr>
          <p:spPr>
            <a:xfrm>
              <a:off x="47500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4"/>
            <p:cNvSpPr/>
            <p:nvPr/>
          </p:nvSpPr>
          <p:spPr>
            <a:xfrm>
              <a:off x="5164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4"/>
            <p:cNvSpPr/>
            <p:nvPr/>
          </p:nvSpPr>
          <p:spPr>
            <a:xfrm>
              <a:off x="5545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4"/>
            <p:cNvSpPr/>
            <p:nvPr/>
          </p:nvSpPr>
          <p:spPr>
            <a:xfrm>
              <a:off x="5959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4"/>
            <p:cNvSpPr/>
            <p:nvPr/>
          </p:nvSpPr>
          <p:spPr>
            <a:xfrm>
              <a:off x="63402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4"/>
            <p:cNvSpPr/>
            <p:nvPr/>
          </p:nvSpPr>
          <p:spPr>
            <a:xfrm>
              <a:off x="67377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4"/>
            <p:cNvSpPr/>
            <p:nvPr/>
          </p:nvSpPr>
          <p:spPr>
            <a:xfrm>
              <a:off x="7152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4"/>
            <p:cNvSpPr/>
            <p:nvPr/>
          </p:nvSpPr>
          <p:spPr>
            <a:xfrm>
              <a:off x="7533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4"/>
            <p:cNvSpPr/>
            <p:nvPr/>
          </p:nvSpPr>
          <p:spPr>
            <a:xfrm>
              <a:off x="794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4"/>
            <p:cNvSpPr/>
            <p:nvPr/>
          </p:nvSpPr>
          <p:spPr>
            <a:xfrm>
              <a:off x="83282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4"/>
            <p:cNvSpPr/>
            <p:nvPr/>
          </p:nvSpPr>
          <p:spPr>
            <a:xfrm>
              <a:off x="87257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4"/>
            <p:cNvSpPr/>
            <p:nvPr/>
          </p:nvSpPr>
          <p:spPr>
            <a:xfrm>
              <a:off x="9139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4"/>
            <p:cNvSpPr/>
            <p:nvPr/>
          </p:nvSpPr>
          <p:spPr>
            <a:xfrm>
              <a:off x="953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4"/>
            <p:cNvSpPr/>
            <p:nvPr/>
          </p:nvSpPr>
          <p:spPr>
            <a:xfrm>
              <a:off x="9934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4"/>
            <p:cNvSpPr/>
            <p:nvPr/>
          </p:nvSpPr>
          <p:spPr>
            <a:xfrm>
              <a:off x="10332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4"/>
            <p:cNvSpPr/>
            <p:nvPr/>
          </p:nvSpPr>
          <p:spPr>
            <a:xfrm>
              <a:off x="10729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4"/>
            <p:cNvSpPr/>
            <p:nvPr/>
          </p:nvSpPr>
          <p:spPr>
            <a:xfrm>
              <a:off x="11127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4"/>
            <p:cNvSpPr/>
            <p:nvPr/>
          </p:nvSpPr>
          <p:spPr>
            <a:xfrm>
              <a:off x="1152500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4"/>
            <p:cNvSpPr/>
            <p:nvPr/>
          </p:nvSpPr>
          <p:spPr>
            <a:xfrm>
              <a:off x="119227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4"/>
            <p:cNvSpPr/>
            <p:nvPr/>
          </p:nvSpPr>
          <p:spPr>
            <a:xfrm>
              <a:off x="12320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4"/>
            <p:cNvSpPr/>
            <p:nvPr/>
          </p:nvSpPr>
          <p:spPr>
            <a:xfrm>
              <a:off x="276225" y="1243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4"/>
            <p:cNvSpPr/>
            <p:nvPr/>
          </p:nvSpPr>
          <p:spPr>
            <a:xfrm>
              <a:off x="3176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4"/>
            <p:cNvSpPr/>
            <p:nvPr/>
          </p:nvSpPr>
          <p:spPr>
            <a:xfrm>
              <a:off x="355750" y="1243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4"/>
            <p:cNvSpPr/>
            <p:nvPr/>
          </p:nvSpPr>
          <p:spPr>
            <a:xfrm>
              <a:off x="3971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4"/>
            <p:cNvSpPr/>
            <p:nvPr/>
          </p:nvSpPr>
          <p:spPr>
            <a:xfrm>
              <a:off x="43525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4"/>
            <p:cNvSpPr/>
            <p:nvPr/>
          </p:nvSpPr>
          <p:spPr>
            <a:xfrm>
              <a:off x="47500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4"/>
            <p:cNvSpPr/>
            <p:nvPr/>
          </p:nvSpPr>
          <p:spPr>
            <a:xfrm>
              <a:off x="5164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4"/>
            <p:cNvSpPr/>
            <p:nvPr/>
          </p:nvSpPr>
          <p:spPr>
            <a:xfrm>
              <a:off x="5545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4"/>
            <p:cNvSpPr/>
            <p:nvPr/>
          </p:nvSpPr>
          <p:spPr>
            <a:xfrm>
              <a:off x="5959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4"/>
            <p:cNvSpPr/>
            <p:nvPr/>
          </p:nvSpPr>
          <p:spPr>
            <a:xfrm>
              <a:off x="63402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4"/>
            <p:cNvSpPr/>
            <p:nvPr/>
          </p:nvSpPr>
          <p:spPr>
            <a:xfrm>
              <a:off x="67377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4"/>
            <p:cNvSpPr/>
            <p:nvPr/>
          </p:nvSpPr>
          <p:spPr>
            <a:xfrm>
              <a:off x="7152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4"/>
            <p:cNvSpPr/>
            <p:nvPr/>
          </p:nvSpPr>
          <p:spPr>
            <a:xfrm>
              <a:off x="7533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4"/>
            <p:cNvSpPr/>
            <p:nvPr/>
          </p:nvSpPr>
          <p:spPr>
            <a:xfrm>
              <a:off x="794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4"/>
            <p:cNvSpPr/>
            <p:nvPr/>
          </p:nvSpPr>
          <p:spPr>
            <a:xfrm>
              <a:off x="83282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4"/>
            <p:cNvSpPr/>
            <p:nvPr/>
          </p:nvSpPr>
          <p:spPr>
            <a:xfrm>
              <a:off x="87257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4"/>
            <p:cNvSpPr/>
            <p:nvPr/>
          </p:nvSpPr>
          <p:spPr>
            <a:xfrm>
              <a:off x="9139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4"/>
            <p:cNvSpPr/>
            <p:nvPr/>
          </p:nvSpPr>
          <p:spPr>
            <a:xfrm>
              <a:off x="953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4"/>
            <p:cNvSpPr/>
            <p:nvPr/>
          </p:nvSpPr>
          <p:spPr>
            <a:xfrm>
              <a:off x="9934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4"/>
            <p:cNvSpPr/>
            <p:nvPr/>
          </p:nvSpPr>
          <p:spPr>
            <a:xfrm>
              <a:off x="10332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4"/>
            <p:cNvSpPr/>
            <p:nvPr/>
          </p:nvSpPr>
          <p:spPr>
            <a:xfrm>
              <a:off x="10729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4"/>
            <p:cNvSpPr/>
            <p:nvPr/>
          </p:nvSpPr>
          <p:spPr>
            <a:xfrm>
              <a:off x="11127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4"/>
            <p:cNvSpPr/>
            <p:nvPr/>
          </p:nvSpPr>
          <p:spPr>
            <a:xfrm>
              <a:off x="1152500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4"/>
            <p:cNvSpPr/>
            <p:nvPr/>
          </p:nvSpPr>
          <p:spPr>
            <a:xfrm>
              <a:off x="119227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4"/>
            <p:cNvSpPr/>
            <p:nvPr/>
          </p:nvSpPr>
          <p:spPr>
            <a:xfrm>
              <a:off x="12320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4"/>
            <p:cNvSpPr/>
            <p:nvPr/>
          </p:nvSpPr>
          <p:spPr>
            <a:xfrm>
              <a:off x="276225" y="1209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4"/>
            <p:cNvSpPr/>
            <p:nvPr/>
          </p:nvSpPr>
          <p:spPr>
            <a:xfrm>
              <a:off x="3176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4"/>
            <p:cNvSpPr/>
            <p:nvPr/>
          </p:nvSpPr>
          <p:spPr>
            <a:xfrm>
              <a:off x="355750" y="1209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4"/>
            <p:cNvSpPr/>
            <p:nvPr/>
          </p:nvSpPr>
          <p:spPr>
            <a:xfrm>
              <a:off x="3971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4"/>
            <p:cNvSpPr/>
            <p:nvPr/>
          </p:nvSpPr>
          <p:spPr>
            <a:xfrm>
              <a:off x="43525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4"/>
            <p:cNvSpPr/>
            <p:nvPr/>
          </p:nvSpPr>
          <p:spPr>
            <a:xfrm>
              <a:off x="47500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4"/>
            <p:cNvSpPr/>
            <p:nvPr/>
          </p:nvSpPr>
          <p:spPr>
            <a:xfrm>
              <a:off x="5164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4"/>
            <p:cNvSpPr/>
            <p:nvPr/>
          </p:nvSpPr>
          <p:spPr>
            <a:xfrm>
              <a:off x="5545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4"/>
            <p:cNvSpPr/>
            <p:nvPr/>
          </p:nvSpPr>
          <p:spPr>
            <a:xfrm>
              <a:off x="5959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4"/>
            <p:cNvSpPr/>
            <p:nvPr/>
          </p:nvSpPr>
          <p:spPr>
            <a:xfrm>
              <a:off x="63402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4"/>
            <p:cNvSpPr/>
            <p:nvPr/>
          </p:nvSpPr>
          <p:spPr>
            <a:xfrm>
              <a:off x="67377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4"/>
            <p:cNvSpPr/>
            <p:nvPr/>
          </p:nvSpPr>
          <p:spPr>
            <a:xfrm>
              <a:off x="7152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4"/>
            <p:cNvSpPr/>
            <p:nvPr/>
          </p:nvSpPr>
          <p:spPr>
            <a:xfrm>
              <a:off x="7533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4"/>
            <p:cNvSpPr/>
            <p:nvPr/>
          </p:nvSpPr>
          <p:spPr>
            <a:xfrm>
              <a:off x="794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4"/>
            <p:cNvSpPr/>
            <p:nvPr/>
          </p:nvSpPr>
          <p:spPr>
            <a:xfrm>
              <a:off x="83282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4"/>
            <p:cNvSpPr/>
            <p:nvPr/>
          </p:nvSpPr>
          <p:spPr>
            <a:xfrm>
              <a:off x="87257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4"/>
            <p:cNvSpPr/>
            <p:nvPr/>
          </p:nvSpPr>
          <p:spPr>
            <a:xfrm>
              <a:off x="9139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4"/>
            <p:cNvSpPr/>
            <p:nvPr/>
          </p:nvSpPr>
          <p:spPr>
            <a:xfrm>
              <a:off x="953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4"/>
            <p:cNvSpPr/>
            <p:nvPr/>
          </p:nvSpPr>
          <p:spPr>
            <a:xfrm>
              <a:off x="9934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4"/>
            <p:cNvSpPr/>
            <p:nvPr/>
          </p:nvSpPr>
          <p:spPr>
            <a:xfrm>
              <a:off x="10332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4"/>
            <p:cNvSpPr/>
            <p:nvPr/>
          </p:nvSpPr>
          <p:spPr>
            <a:xfrm>
              <a:off x="10729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4"/>
            <p:cNvSpPr/>
            <p:nvPr/>
          </p:nvSpPr>
          <p:spPr>
            <a:xfrm>
              <a:off x="11127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4"/>
            <p:cNvSpPr/>
            <p:nvPr/>
          </p:nvSpPr>
          <p:spPr>
            <a:xfrm>
              <a:off x="1152500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4"/>
            <p:cNvSpPr/>
            <p:nvPr/>
          </p:nvSpPr>
          <p:spPr>
            <a:xfrm>
              <a:off x="119227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"/>
            <p:cNvSpPr/>
            <p:nvPr/>
          </p:nvSpPr>
          <p:spPr>
            <a:xfrm>
              <a:off x="12320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"/>
            <p:cNvSpPr/>
            <p:nvPr/>
          </p:nvSpPr>
          <p:spPr>
            <a:xfrm>
              <a:off x="276225" y="11753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4"/>
            <p:cNvSpPr/>
            <p:nvPr/>
          </p:nvSpPr>
          <p:spPr>
            <a:xfrm>
              <a:off x="3176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4"/>
            <p:cNvSpPr/>
            <p:nvPr/>
          </p:nvSpPr>
          <p:spPr>
            <a:xfrm>
              <a:off x="355750" y="11753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4"/>
            <p:cNvSpPr/>
            <p:nvPr/>
          </p:nvSpPr>
          <p:spPr>
            <a:xfrm>
              <a:off x="3971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4"/>
            <p:cNvSpPr/>
            <p:nvPr/>
          </p:nvSpPr>
          <p:spPr>
            <a:xfrm>
              <a:off x="435250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4"/>
            <p:cNvSpPr/>
            <p:nvPr/>
          </p:nvSpPr>
          <p:spPr>
            <a:xfrm>
              <a:off x="475025" y="11753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4"/>
            <p:cNvSpPr/>
            <p:nvPr/>
          </p:nvSpPr>
          <p:spPr>
            <a:xfrm>
              <a:off x="5164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4"/>
            <p:cNvSpPr/>
            <p:nvPr/>
          </p:nvSpPr>
          <p:spPr>
            <a:xfrm>
              <a:off x="5545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4"/>
            <p:cNvSpPr/>
            <p:nvPr/>
          </p:nvSpPr>
          <p:spPr>
            <a:xfrm>
              <a:off x="5959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4"/>
            <p:cNvSpPr/>
            <p:nvPr/>
          </p:nvSpPr>
          <p:spPr>
            <a:xfrm>
              <a:off x="63402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4"/>
            <p:cNvSpPr/>
            <p:nvPr/>
          </p:nvSpPr>
          <p:spPr>
            <a:xfrm>
              <a:off x="67377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4"/>
            <p:cNvSpPr/>
            <p:nvPr/>
          </p:nvSpPr>
          <p:spPr>
            <a:xfrm>
              <a:off x="7152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4"/>
            <p:cNvSpPr/>
            <p:nvPr/>
          </p:nvSpPr>
          <p:spPr>
            <a:xfrm>
              <a:off x="753300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4"/>
            <p:cNvSpPr/>
            <p:nvPr/>
          </p:nvSpPr>
          <p:spPr>
            <a:xfrm>
              <a:off x="794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4"/>
            <p:cNvSpPr/>
            <p:nvPr/>
          </p:nvSpPr>
          <p:spPr>
            <a:xfrm>
              <a:off x="8328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4"/>
            <p:cNvSpPr/>
            <p:nvPr/>
          </p:nvSpPr>
          <p:spPr>
            <a:xfrm>
              <a:off x="87257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4"/>
            <p:cNvSpPr/>
            <p:nvPr/>
          </p:nvSpPr>
          <p:spPr>
            <a:xfrm>
              <a:off x="9139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4"/>
            <p:cNvSpPr/>
            <p:nvPr/>
          </p:nvSpPr>
          <p:spPr>
            <a:xfrm>
              <a:off x="953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4"/>
            <p:cNvSpPr/>
            <p:nvPr/>
          </p:nvSpPr>
          <p:spPr>
            <a:xfrm>
              <a:off x="9934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4"/>
            <p:cNvSpPr/>
            <p:nvPr/>
          </p:nvSpPr>
          <p:spPr>
            <a:xfrm>
              <a:off x="10332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4"/>
            <p:cNvSpPr/>
            <p:nvPr/>
          </p:nvSpPr>
          <p:spPr>
            <a:xfrm>
              <a:off x="10729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4"/>
            <p:cNvSpPr/>
            <p:nvPr/>
          </p:nvSpPr>
          <p:spPr>
            <a:xfrm>
              <a:off x="11127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4"/>
            <p:cNvSpPr/>
            <p:nvPr/>
          </p:nvSpPr>
          <p:spPr>
            <a:xfrm>
              <a:off x="1152500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4"/>
            <p:cNvSpPr/>
            <p:nvPr/>
          </p:nvSpPr>
          <p:spPr>
            <a:xfrm>
              <a:off x="119227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4"/>
            <p:cNvSpPr/>
            <p:nvPr/>
          </p:nvSpPr>
          <p:spPr>
            <a:xfrm>
              <a:off x="12320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4"/>
            <p:cNvSpPr/>
            <p:nvPr/>
          </p:nvSpPr>
          <p:spPr>
            <a:xfrm>
              <a:off x="2364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4"/>
            <p:cNvSpPr/>
            <p:nvPr/>
          </p:nvSpPr>
          <p:spPr>
            <a:xfrm>
              <a:off x="276225" y="11412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4"/>
            <p:cNvSpPr/>
            <p:nvPr/>
          </p:nvSpPr>
          <p:spPr>
            <a:xfrm>
              <a:off x="3176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4"/>
            <p:cNvSpPr/>
            <p:nvPr/>
          </p:nvSpPr>
          <p:spPr>
            <a:xfrm>
              <a:off x="355750" y="11412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4"/>
            <p:cNvSpPr/>
            <p:nvPr/>
          </p:nvSpPr>
          <p:spPr>
            <a:xfrm>
              <a:off x="3971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4"/>
            <p:cNvSpPr/>
            <p:nvPr/>
          </p:nvSpPr>
          <p:spPr>
            <a:xfrm>
              <a:off x="43525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4"/>
            <p:cNvSpPr/>
            <p:nvPr/>
          </p:nvSpPr>
          <p:spPr>
            <a:xfrm>
              <a:off x="47500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4"/>
            <p:cNvSpPr/>
            <p:nvPr/>
          </p:nvSpPr>
          <p:spPr>
            <a:xfrm>
              <a:off x="5164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4"/>
            <p:cNvSpPr/>
            <p:nvPr/>
          </p:nvSpPr>
          <p:spPr>
            <a:xfrm>
              <a:off x="5545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4"/>
            <p:cNvSpPr/>
            <p:nvPr/>
          </p:nvSpPr>
          <p:spPr>
            <a:xfrm>
              <a:off x="5959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4"/>
            <p:cNvSpPr/>
            <p:nvPr/>
          </p:nvSpPr>
          <p:spPr>
            <a:xfrm>
              <a:off x="63402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4"/>
            <p:cNvSpPr/>
            <p:nvPr/>
          </p:nvSpPr>
          <p:spPr>
            <a:xfrm>
              <a:off x="6737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4"/>
            <p:cNvSpPr/>
            <p:nvPr/>
          </p:nvSpPr>
          <p:spPr>
            <a:xfrm>
              <a:off x="7152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4"/>
            <p:cNvSpPr/>
            <p:nvPr/>
          </p:nvSpPr>
          <p:spPr>
            <a:xfrm>
              <a:off x="7533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4"/>
            <p:cNvSpPr/>
            <p:nvPr/>
          </p:nvSpPr>
          <p:spPr>
            <a:xfrm>
              <a:off x="794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4"/>
            <p:cNvSpPr/>
            <p:nvPr/>
          </p:nvSpPr>
          <p:spPr>
            <a:xfrm>
              <a:off x="83282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4"/>
            <p:cNvSpPr/>
            <p:nvPr/>
          </p:nvSpPr>
          <p:spPr>
            <a:xfrm>
              <a:off x="87257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4"/>
            <p:cNvSpPr/>
            <p:nvPr/>
          </p:nvSpPr>
          <p:spPr>
            <a:xfrm>
              <a:off x="9139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4"/>
            <p:cNvSpPr/>
            <p:nvPr/>
          </p:nvSpPr>
          <p:spPr>
            <a:xfrm>
              <a:off x="953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4"/>
            <p:cNvSpPr/>
            <p:nvPr/>
          </p:nvSpPr>
          <p:spPr>
            <a:xfrm>
              <a:off x="9934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4"/>
            <p:cNvSpPr/>
            <p:nvPr/>
          </p:nvSpPr>
          <p:spPr>
            <a:xfrm>
              <a:off x="10332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4"/>
            <p:cNvSpPr/>
            <p:nvPr/>
          </p:nvSpPr>
          <p:spPr>
            <a:xfrm>
              <a:off x="10729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4"/>
            <p:cNvSpPr/>
            <p:nvPr/>
          </p:nvSpPr>
          <p:spPr>
            <a:xfrm>
              <a:off x="11127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4"/>
            <p:cNvSpPr/>
            <p:nvPr/>
          </p:nvSpPr>
          <p:spPr>
            <a:xfrm>
              <a:off x="1152500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4"/>
            <p:cNvSpPr/>
            <p:nvPr/>
          </p:nvSpPr>
          <p:spPr>
            <a:xfrm>
              <a:off x="119227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4"/>
            <p:cNvSpPr/>
            <p:nvPr/>
          </p:nvSpPr>
          <p:spPr>
            <a:xfrm>
              <a:off x="12320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4"/>
            <p:cNvSpPr/>
            <p:nvPr/>
          </p:nvSpPr>
          <p:spPr>
            <a:xfrm>
              <a:off x="2364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4"/>
            <p:cNvSpPr/>
            <p:nvPr/>
          </p:nvSpPr>
          <p:spPr>
            <a:xfrm>
              <a:off x="2762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4"/>
            <p:cNvSpPr/>
            <p:nvPr/>
          </p:nvSpPr>
          <p:spPr>
            <a:xfrm>
              <a:off x="3176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4"/>
            <p:cNvSpPr/>
            <p:nvPr/>
          </p:nvSpPr>
          <p:spPr>
            <a:xfrm>
              <a:off x="355750" y="110707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4"/>
            <p:cNvSpPr/>
            <p:nvPr/>
          </p:nvSpPr>
          <p:spPr>
            <a:xfrm>
              <a:off x="3971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4"/>
            <p:cNvSpPr/>
            <p:nvPr/>
          </p:nvSpPr>
          <p:spPr>
            <a:xfrm>
              <a:off x="43525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4"/>
            <p:cNvSpPr/>
            <p:nvPr/>
          </p:nvSpPr>
          <p:spPr>
            <a:xfrm>
              <a:off x="47500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4"/>
            <p:cNvSpPr/>
            <p:nvPr/>
          </p:nvSpPr>
          <p:spPr>
            <a:xfrm>
              <a:off x="5164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4"/>
            <p:cNvSpPr/>
            <p:nvPr/>
          </p:nvSpPr>
          <p:spPr>
            <a:xfrm>
              <a:off x="5545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4"/>
            <p:cNvSpPr/>
            <p:nvPr/>
          </p:nvSpPr>
          <p:spPr>
            <a:xfrm>
              <a:off x="5959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4"/>
            <p:cNvSpPr/>
            <p:nvPr/>
          </p:nvSpPr>
          <p:spPr>
            <a:xfrm>
              <a:off x="6340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4"/>
            <p:cNvSpPr/>
            <p:nvPr/>
          </p:nvSpPr>
          <p:spPr>
            <a:xfrm>
              <a:off x="6737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4"/>
            <p:cNvSpPr/>
            <p:nvPr/>
          </p:nvSpPr>
          <p:spPr>
            <a:xfrm>
              <a:off x="7152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4"/>
            <p:cNvSpPr/>
            <p:nvPr/>
          </p:nvSpPr>
          <p:spPr>
            <a:xfrm>
              <a:off x="7533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4"/>
            <p:cNvSpPr/>
            <p:nvPr/>
          </p:nvSpPr>
          <p:spPr>
            <a:xfrm>
              <a:off x="794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4"/>
            <p:cNvSpPr/>
            <p:nvPr/>
          </p:nvSpPr>
          <p:spPr>
            <a:xfrm>
              <a:off x="83282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4"/>
            <p:cNvSpPr/>
            <p:nvPr/>
          </p:nvSpPr>
          <p:spPr>
            <a:xfrm>
              <a:off x="87257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4"/>
            <p:cNvSpPr/>
            <p:nvPr/>
          </p:nvSpPr>
          <p:spPr>
            <a:xfrm>
              <a:off x="9139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4"/>
            <p:cNvSpPr/>
            <p:nvPr/>
          </p:nvSpPr>
          <p:spPr>
            <a:xfrm>
              <a:off x="953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4"/>
            <p:cNvSpPr/>
            <p:nvPr/>
          </p:nvSpPr>
          <p:spPr>
            <a:xfrm>
              <a:off x="9934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4"/>
            <p:cNvSpPr/>
            <p:nvPr/>
          </p:nvSpPr>
          <p:spPr>
            <a:xfrm>
              <a:off x="10332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4"/>
            <p:cNvSpPr/>
            <p:nvPr/>
          </p:nvSpPr>
          <p:spPr>
            <a:xfrm>
              <a:off x="10729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4"/>
            <p:cNvSpPr/>
            <p:nvPr/>
          </p:nvSpPr>
          <p:spPr>
            <a:xfrm>
              <a:off x="11127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4"/>
            <p:cNvSpPr/>
            <p:nvPr/>
          </p:nvSpPr>
          <p:spPr>
            <a:xfrm>
              <a:off x="1152500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4"/>
            <p:cNvSpPr/>
            <p:nvPr/>
          </p:nvSpPr>
          <p:spPr>
            <a:xfrm>
              <a:off x="119227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4"/>
            <p:cNvSpPr/>
            <p:nvPr/>
          </p:nvSpPr>
          <p:spPr>
            <a:xfrm>
              <a:off x="12320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4"/>
            <p:cNvSpPr/>
            <p:nvPr/>
          </p:nvSpPr>
          <p:spPr>
            <a:xfrm>
              <a:off x="2364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4"/>
            <p:cNvSpPr/>
            <p:nvPr/>
          </p:nvSpPr>
          <p:spPr>
            <a:xfrm>
              <a:off x="2762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4"/>
            <p:cNvSpPr/>
            <p:nvPr/>
          </p:nvSpPr>
          <p:spPr>
            <a:xfrm>
              <a:off x="3176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4"/>
            <p:cNvSpPr/>
            <p:nvPr/>
          </p:nvSpPr>
          <p:spPr>
            <a:xfrm>
              <a:off x="3557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4"/>
            <p:cNvSpPr/>
            <p:nvPr/>
          </p:nvSpPr>
          <p:spPr>
            <a:xfrm>
              <a:off x="3971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4"/>
            <p:cNvSpPr/>
            <p:nvPr/>
          </p:nvSpPr>
          <p:spPr>
            <a:xfrm>
              <a:off x="4352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4"/>
            <p:cNvSpPr/>
            <p:nvPr/>
          </p:nvSpPr>
          <p:spPr>
            <a:xfrm>
              <a:off x="47500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4"/>
            <p:cNvSpPr/>
            <p:nvPr/>
          </p:nvSpPr>
          <p:spPr>
            <a:xfrm>
              <a:off x="5164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4"/>
            <p:cNvSpPr/>
            <p:nvPr/>
          </p:nvSpPr>
          <p:spPr>
            <a:xfrm>
              <a:off x="5545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4"/>
            <p:cNvSpPr/>
            <p:nvPr/>
          </p:nvSpPr>
          <p:spPr>
            <a:xfrm>
              <a:off x="5959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4"/>
            <p:cNvSpPr/>
            <p:nvPr/>
          </p:nvSpPr>
          <p:spPr>
            <a:xfrm>
              <a:off x="6340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4"/>
            <p:cNvSpPr/>
            <p:nvPr/>
          </p:nvSpPr>
          <p:spPr>
            <a:xfrm>
              <a:off x="6737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4"/>
            <p:cNvSpPr/>
            <p:nvPr/>
          </p:nvSpPr>
          <p:spPr>
            <a:xfrm>
              <a:off x="7152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4"/>
            <p:cNvSpPr/>
            <p:nvPr/>
          </p:nvSpPr>
          <p:spPr>
            <a:xfrm>
              <a:off x="7533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4"/>
            <p:cNvSpPr/>
            <p:nvPr/>
          </p:nvSpPr>
          <p:spPr>
            <a:xfrm>
              <a:off x="794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4"/>
            <p:cNvSpPr/>
            <p:nvPr/>
          </p:nvSpPr>
          <p:spPr>
            <a:xfrm>
              <a:off x="83282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4"/>
            <p:cNvSpPr/>
            <p:nvPr/>
          </p:nvSpPr>
          <p:spPr>
            <a:xfrm>
              <a:off x="87257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4"/>
            <p:cNvSpPr/>
            <p:nvPr/>
          </p:nvSpPr>
          <p:spPr>
            <a:xfrm>
              <a:off x="9139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4"/>
            <p:cNvSpPr/>
            <p:nvPr/>
          </p:nvSpPr>
          <p:spPr>
            <a:xfrm>
              <a:off x="953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4"/>
            <p:cNvSpPr/>
            <p:nvPr/>
          </p:nvSpPr>
          <p:spPr>
            <a:xfrm>
              <a:off x="9934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4"/>
            <p:cNvSpPr/>
            <p:nvPr/>
          </p:nvSpPr>
          <p:spPr>
            <a:xfrm>
              <a:off x="10332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4"/>
            <p:cNvSpPr/>
            <p:nvPr/>
          </p:nvSpPr>
          <p:spPr>
            <a:xfrm>
              <a:off x="10729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4"/>
            <p:cNvSpPr/>
            <p:nvPr/>
          </p:nvSpPr>
          <p:spPr>
            <a:xfrm>
              <a:off x="11127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4"/>
            <p:cNvSpPr/>
            <p:nvPr/>
          </p:nvSpPr>
          <p:spPr>
            <a:xfrm>
              <a:off x="1152500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4"/>
            <p:cNvSpPr/>
            <p:nvPr/>
          </p:nvSpPr>
          <p:spPr>
            <a:xfrm>
              <a:off x="119227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4"/>
            <p:cNvSpPr/>
            <p:nvPr/>
          </p:nvSpPr>
          <p:spPr>
            <a:xfrm>
              <a:off x="12320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4"/>
            <p:cNvSpPr/>
            <p:nvPr/>
          </p:nvSpPr>
          <p:spPr>
            <a:xfrm>
              <a:off x="2364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4"/>
            <p:cNvSpPr/>
            <p:nvPr/>
          </p:nvSpPr>
          <p:spPr>
            <a:xfrm>
              <a:off x="2762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4"/>
            <p:cNvSpPr/>
            <p:nvPr/>
          </p:nvSpPr>
          <p:spPr>
            <a:xfrm>
              <a:off x="3176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4"/>
            <p:cNvSpPr/>
            <p:nvPr/>
          </p:nvSpPr>
          <p:spPr>
            <a:xfrm>
              <a:off x="3557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4"/>
            <p:cNvSpPr/>
            <p:nvPr/>
          </p:nvSpPr>
          <p:spPr>
            <a:xfrm>
              <a:off x="3971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4"/>
            <p:cNvSpPr/>
            <p:nvPr/>
          </p:nvSpPr>
          <p:spPr>
            <a:xfrm>
              <a:off x="4352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4"/>
            <p:cNvSpPr/>
            <p:nvPr/>
          </p:nvSpPr>
          <p:spPr>
            <a:xfrm>
              <a:off x="47500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4"/>
            <p:cNvSpPr/>
            <p:nvPr/>
          </p:nvSpPr>
          <p:spPr>
            <a:xfrm>
              <a:off x="5164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4"/>
            <p:cNvSpPr/>
            <p:nvPr/>
          </p:nvSpPr>
          <p:spPr>
            <a:xfrm>
              <a:off x="5545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4"/>
            <p:cNvSpPr/>
            <p:nvPr/>
          </p:nvSpPr>
          <p:spPr>
            <a:xfrm>
              <a:off x="5959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4"/>
            <p:cNvSpPr/>
            <p:nvPr/>
          </p:nvSpPr>
          <p:spPr>
            <a:xfrm>
              <a:off x="6340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4"/>
            <p:cNvSpPr/>
            <p:nvPr/>
          </p:nvSpPr>
          <p:spPr>
            <a:xfrm>
              <a:off x="6737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4"/>
            <p:cNvSpPr/>
            <p:nvPr/>
          </p:nvSpPr>
          <p:spPr>
            <a:xfrm>
              <a:off x="7152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4"/>
            <p:cNvSpPr/>
            <p:nvPr/>
          </p:nvSpPr>
          <p:spPr>
            <a:xfrm>
              <a:off x="7533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4"/>
            <p:cNvSpPr/>
            <p:nvPr/>
          </p:nvSpPr>
          <p:spPr>
            <a:xfrm>
              <a:off x="794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4"/>
            <p:cNvSpPr/>
            <p:nvPr/>
          </p:nvSpPr>
          <p:spPr>
            <a:xfrm>
              <a:off x="83282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4"/>
            <p:cNvSpPr/>
            <p:nvPr/>
          </p:nvSpPr>
          <p:spPr>
            <a:xfrm>
              <a:off x="87257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4"/>
            <p:cNvSpPr/>
            <p:nvPr/>
          </p:nvSpPr>
          <p:spPr>
            <a:xfrm>
              <a:off x="9139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4"/>
            <p:cNvSpPr/>
            <p:nvPr/>
          </p:nvSpPr>
          <p:spPr>
            <a:xfrm>
              <a:off x="953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4"/>
            <p:cNvSpPr/>
            <p:nvPr/>
          </p:nvSpPr>
          <p:spPr>
            <a:xfrm>
              <a:off x="9934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4"/>
            <p:cNvSpPr/>
            <p:nvPr/>
          </p:nvSpPr>
          <p:spPr>
            <a:xfrm>
              <a:off x="10332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4"/>
            <p:cNvSpPr/>
            <p:nvPr/>
          </p:nvSpPr>
          <p:spPr>
            <a:xfrm>
              <a:off x="10729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4"/>
            <p:cNvSpPr/>
            <p:nvPr/>
          </p:nvSpPr>
          <p:spPr>
            <a:xfrm>
              <a:off x="11127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4"/>
            <p:cNvSpPr/>
            <p:nvPr/>
          </p:nvSpPr>
          <p:spPr>
            <a:xfrm>
              <a:off x="1152500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4"/>
            <p:cNvSpPr/>
            <p:nvPr/>
          </p:nvSpPr>
          <p:spPr>
            <a:xfrm>
              <a:off x="119227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4"/>
            <p:cNvSpPr/>
            <p:nvPr/>
          </p:nvSpPr>
          <p:spPr>
            <a:xfrm>
              <a:off x="12320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4"/>
            <p:cNvSpPr/>
            <p:nvPr/>
          </p:nvSpPr>
          <p:spPr>
            <a:xfrm>
              <a:off x="2364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4"/>
            <p:cNvSpPr/>
            <p:nvPr/>
          </p:nvSpPr>
          <p:spPr>
            <a:xfrm>
              <a:off x="276225" y="10048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4"/>
            <p:cNvSpPr/>
            <p:nvPr/>
          </p:nvSpPr>
          <p:spPr>
            <a:xfrm>
              <a:off x="3176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4"/>
            <p:cNvSpPr/>
            <p:nvPr/>
          </p:nvSpPr>
          <p:spPr>
            <a:xfrm>
              <a:off x="355750" y="10047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4"/>
            <p:cNvSpPr/>
            <p:nvPr/>
          </p:nvSpPr>
          <p:spPr>
            <a:xfrm>
              <a:off x="3971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4"/>
            <p:cNvSpPr/>
            <p:nvPr/>
          </p:nvSpPr>
          <p:spPr>
            <a:xfrm>
              <a:off x="435250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4"/>
            <p:cNvSpPr/>
            <p:nvPr/>
          </p:nvSpPr>
          <p:spPr>
            <a:xfrm>
              <a:off x="475025" y="10048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4"/>
            <p:cNvSpPr/>
            <p:nvPr/>
          </p:nvSpPr>
          <p:spPr>
            <a:xfrm>
              <a:off x="5164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4"/>
            <p:cNvSpPr/>
            <p:nvPr/>
          </p:nvSpPr>
          <p:spPr>
            <a:xfrm>
              <a:off x="5545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4"/>
            <p:cNvSpPr/>
            <p:nvPr/>
          </p:nvSpPr>
          <p:spPr>
            <a:xfrm>
              <a:off x="5959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4"/>
            <p:cNvSpPr/>
            <p:nvPr/>
          </p:nvSpPr>
          <p:spPr>
            <a:xfrm>
              <a:off x="63402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4"/>
            <p:cNvSpPr/>
            <p:nvPr/>
          </p:nvSpPr>
          <p:spPr>
            <a:xfrm>
              <a:off x="6737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4"/>
            <p:cNvSpPr/>
            <p:nvPr/>
          </p:nvSpPr>
          <p:spPr>
            <a:xfrm>
              <a:off x="7152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4"/>
            <p:cNvSpPr/>
            <p:nvPr/>
          </p:nvSpPr>
          <p:spPr>
            <a:xfrm>
              <a:off x="753300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4"/>
            <p:cNvSpPr/>
            <p:nvPr/>
          </p:nvSpPr>
          <p:spPr>
            <a:xfrm>
              <a:off x="794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4"/>
            <p:cNvSpPr/>
            <p:nvPr/>
          </p:nvSpPr>
          <p:spPr>
            <a:xfrm>
              <a:off x="8328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4"/>
            <p:cNvSpPr/>
            <p:nvPr/>
          </p:nvSpPr>
          <p:spPr>
            <a:xfrm>
              <a:off x="87257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4"/>
            <p:cNvSpPr/>
            <p:nvPr/>
          </p:nvSpPr>
          <p:spPr>
            <a:xfrm>
              <a:off x="9139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4"/>
            <p:cNvSpPr/>
            <p:nvPr/>
          </p:nvSpPr>
          <p:spPr>
            <a:xfrm>
              <a:off x="953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4"/>
            <p:cNvSpPr/>
            <p:nvPr/>
          </p:nvSpPr>
          <p:spPr>
            <a:xfrm>
              <a:off x="9934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4"/>
            <p:cNvSpPr/>
            <p:nvPr/>
          </p:nvSpPr>
          <p:spPr>
            <a:xfrm>
              <a:off x="10332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4"/>
            <p:cNvSpPr/>
            <p:nvPr/>
          </p:nvSpPr>
          <p:spPr>
            <a:xfrm>
              <a:off x="10729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4"/>
            <p:cNvSpPr/>
            <p:nvPr/>
          </p:nvSpPr>
          <p:spPr>
            <a:xfrm>
              <a:off x="11127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4"/>
            <p:cNvSpPr/>
            <p:nvPr/>
          </p:nvSpPr>
          <p:spPr>
            <a:xfrm>
              <a:off x="1152500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4"/>
            <p:cNvSpPr/>
            <p:nvPr/>
          </p:nvSpPr>
          <p:spPr>
            <a:xfrm>
              <a:off x="119227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4"/>
            <p:cNvSpPr/>
            <p:nvPr/>
          </p:nvSpPr>
          <p:spPr>
            <a:xfrm>
              <a:off x="12320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4"/>
            <p:cNvSpPr/>
            <p:nvPr/>
          </p:nvSpPr>
          <p:spPr>
            <a:xfrm>
              <a:off x="276225" y="9707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4"/>
            <p:cNvSpPr/>
            <p:nvPr/>
          </p:nvSpPr>
          <p:spPr>
            <a:xfrm>
              <a:off x="3176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4"/>
            <p:cNvSpPr/>
            <p:nvPr/>
          </p:nvSpPr>
          <p:spPr>
            <a:xfrm>
              <a:off x="355750" y="97065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4"/>
            <p:cNvSpPr/>
            <p:nvPr/>
          </p:nvSpPr>
          <p:spPr>
            <a:xfrm>
              <a:off x="3971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4"/>
            <p:cNvSpPr/>
            <p:nvPr/>
          </p:nvSpPr>
          <p:spPr>
            <a:xfrm>
              <a:off x="43525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4"/>
            <p:cNvSpPr/>
            <p:nvPr/>
          </p:nvSpPr>
          <p:spPr>
            <a:xfrm>
              <a:off x="47500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4"/>
            <p:cNvSpPr/>
            <p:nvPr/>
          </p:nvSpPr>
          <p:spPr>
            <a:xfrm>
              <a:off x="5164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4"/>
            <p:cNvSpPr/>
            <p:nvPr/>
          </p:nvSpPr>
          <p:spPr>
            <a:xfrm>
              <a:off x="5545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4"/>
            <p:cNvSpPr/>
            <p:nvPr/>
          </p:nvSpPr>
          <p:spPr>
            <a:xfrm>
              <a:off x="5959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4"/>
            <p:cNvSpPr/>
            <p:nvPr/>
          </p:nvSpPr>
          <p:spPr>
            <a:xfrm>
              <a:off x="63402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4"/>
            <p:cNvSpPr/>
            <p:nvPr/>
          </p:nvSpPr>
          <p:spPr>
            <a:xfrm>
              <a:off x="67377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4"/>
            <p:cNvSpPr/>
            <p:nvPr/>
          </p:nvSpPr>
          <p:spPr>
            <a:xfrm>
              <a:off x="7152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4"/>
            <p:cNvSpPr/>
            <p:nvPr/>
          </p:nvSpPr>
          <p:spPr>
            <a:xfrm>
              <a:off x="7533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4"/>
            <p:cNvSpPr/>
            <p:nvPr/>
          </p:nvSpPr>
          <p:spPr>
            <a:xfrm>
              <a:off x="794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4"/>
            <p:cNvSpPr/>
            <p:nvPr/>
          </p:nvSpPr>
          <p:spPr>
            <a:xfrm>
              <a:off x="83282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4"/>
            <p:cNvSpPr/>
            <p:nvPr/>
          </p:nvSpPr>
          <p:spPr>
            <a:xfrm>
              <a:off x="87257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4"/>
            <p:cNvSpPr/>
            <p:nvPr/>
          </p:nvSpPr>
          <p:spPr>
            <a:xfrm>
              <a:off x="9139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4"/>
            <p:cNvSpPr/>
            <p:nvPr/>
          </p:nvSpPr>
          <p:spPr>
            <a:xfrm>
              <a:off x="953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4"/>
            <p:cNvSpPr/>
            <p:nvPr/>
          </p:nvSpPr>
          <p:spPr>
            <a:xfrm>
              <a:off x="9934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4"/>
            <p:cNvSpPr/>
            <p:nvPr/>
          </p:nvSpPr>
          <p:spPr>
            <a:xfrm>
              <a:off x="10332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4"/>
            <p:cNvSpPr/>
            <p:nvPr/>
          </p:nvSpPr>
          <p:spPr>
            <a:xfrm>
              <a:off x="10729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4"/>
            <p:cNvSpPr/>
            <p:nvPr/>
          </p:nvSpPr>
          <p:spPr>
            <a:xfrm>
              <a:off x="11127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4"/>
            <p:cNvSpPr/>
            <p:nvPr/>
          </p:nvSpPr>
          <p:spPr>
            <a:xfrm>
              <a:off x="1152500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4"/>
            <p:cNvSpPr/>
            <p:nvPr/>
          </p:nvSpPr>
          <p:spPr>
            <a:xfrm>
              <a:off x="119227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4"/>
            <p:cNvSpPr/>
            <p:nvPr/>
          </p:nvSpPr>
          <p:spPr>
            <a:xfrm>
              <a:off x="12320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4"/>
            <p:cNvSpPr/>
            <p:nvPr/>
          </p:nvSpPr>
          <p:spPr>
            <a:xfrm>
              <a:off x="276225" y="9366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4"/>
            <p:cNvSpPr/>
            <p:nvPr/>
          </p:nvSpPr>
          <p:spPr>
            <a:xfrm>
              <a:off x="3176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4"/>
            <p:cNvSpPr/>
            <p:nvPr/>
          </p:nvSpPr>
          <p:spPr>
            <a:xfrm>
              <a:off x="355750" y="936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4"/>
            <p:cNvSpPr/>
            <p:nvPr/>
          </p:nvSpPr>
          <p:spPr>
            <a:xfrm>
              <a:off x="3971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4"/>
            <p:cNvSpPr/>
            <p:nvPr/>
          </p:nvSpPr>
          <p:spPr>
            <a:xfrm>
              <a:off x="435250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4"/>
            <p:cNvSpPr/>
            <p:nvPr/>
          </p:nvSpPr>
          <p:spPr>
            <a:xfrm>
              <a:off x="475025" y="9366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4"/>
            <p:cNvSpPr/>
            <p:nvPr/>
          </p:nvSpPr>
          <p:spPr>
            <a:xfrm>
              <a:off x="5164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4"/>
            <p:cNvSpPr/>
            <p:nvPr/>
          </p:nvSpPr>
          <p:spPr>
            <a:xfrm>
              <a:off x="5545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4"/>
            <p:cNvSpPr/>
            <p:nvPr/>
          </p:nvSpPr>
          <p:spPr>
            <a:xfrm>
              <a:off x="5959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4"/>
            <p:cNvSpPr/>
            <p:nvPr/>
          </p:nvSpPr>
          <p:spPr>
            <a:xfrm>
              <a:off x="63402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4"/>
            <p:cNvSpPr/>
            <p:nvPr/>
          </p:nvSpPr>
          <p:spPr>
            <a:xfrm>
              <a:off x="67377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4"/>
            <p:cNvSpPr/>
            <p:nvPr/>
          </p:nvSpPr>
          <p:spPr>
            <a:xfrm>
              <a:off x="7152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4"/>
            <p:cNvSpPr/>
            <p:nvPr/>
          </p:nvSpPr>
          <p:spPr>
            <a:xfrm>
              <a:off x="753300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4"/>
            <p:cNvSpPr/>
            <p:nvPr/>
          </p:nvSpPr>
          <p:spPr>
            <a:xfrm>
              <a:off x="794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4"/>
            <p:cNvSpPr/>
            <p:nvPr/>
          </p:nvSpPr>
          <p:spPr>
            <a:xfrm>
              <a:off x="8328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4"/>
            <p:cNvSpPr/>
            <p:nvPr/>
          </p:nvSpPr>
          <p:spPr>
            <a:xfrm>
              <a:off x="87257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4"/>
            <p:cNvSpPr/>
            <p:nvPr/>
          </p:nvSpPr>
          <p:spPr>
            <a:xfrm>
              <a:off x="9139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4"/>
            <p:cNvSpPr/>
            <p:nvPr/>
          </p:nvSpPr>
          <p:spPr>
            <a:xfrm>
              <a:off x="953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4"/>
            <p:cNvSpPr/>
            <p:nvPr/>
          </p:nvSpPr>
          <p:spPr>
            <a:xfrm>
              <a:off x="9934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4"/>
            <p:cNvSpPr/>
            <p:nvPr/>
          </p:nvSpPr>
          <p:spPr>
            <a:xfrm>
              <a:off x="10332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4"/>
            <p:cNvSpPr/>
            <p:nvPr/>
          </p:nvSpPr>
          <p:spPr>
            <a:xfrm>
              <a:off x="10729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4"/>
            <p:cNvSpPr/>
            <p:nvPr/>
          </p:nvSpPr>
          <p:spPr>
            <a:xfrm>
              <a:off x="11127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4"/>
            <p:cNvSpPr/>
            <p:nvPr/>
          </p:nvSpPr>
          <p:spPr>
            <a:xfrm>
              <a:off x="1152500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4"/>
            <p:cNvSpPr/>
            <p:nvPr/>
          </p:nvSpPr>
          <p:spPr>
            <a:xfrm>
              <a:off x="119227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4"/>
            <p:cNvSpPr/>
            <p:nvPr/>
          </p:nvSpPr>
          <p:spPr>
            <a:xfrm>
              <a:off x="12320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4"/>
            <p:cNvSpPr/>
            <p:nvPr/>
          </p:nvSpPr>
          <p:spPr>
            <a:xfrm>
              <a:off x="276225" y="9024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4"/>
            <p:cNvSpPr/>
            <p:nvPr/>
          </p:nvSpPr>
          <p:spPr>
            <a:xfrm>
              <a:off x="3176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4"/>
            <p:cNvSpPr/>
            <p:nvPr/>
          </p:nvSpPr>
          <p:spPr>
            <a:xfrm>
              <a:off x="355750" y="9024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4"/>
            <p:cNvSpPr/>
            <p:nvPr/>
          </p:nvSpPr>
          <p:spPr>
            <a:xfrm>
              <a:off x="3971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4"/>
            <p:cNvSpPr/>
            <p:nvPr/>
          </p:nvSpPr>
          <p:spPr>
            <a:xfrm>
              <a:off x="43525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4"/>
            <p:cNvSpPr/>
            <p:nvPr/>
          </p:nvSpPr>
          <p:spPr>
            <a:xfrm>
              <a:off x="47500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4"/>
            <p:cNvSpPr/>
            <p:nvPr/>
          </p:nvSpPr>
          <p:spPr>
            <a:xfrm>
              <a:off x="5164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4"/>
            <p:cNvSpPr/>
            <p:nvPr/>
          </p:nvSpPr>
          <p:spPr>
            <a:xfrm>
              <a:off x="5545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4"/>
            <p:cNvSpPr/>
            <p:nvPr/>
          </p:nvSpPr>
          <p:spPr>
            <a:xfrm>
              <a:off x="5959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4"/>
            <p:cNvSpPr/>
            <p:nvPr/>
          </p:nvSpPr>
          <p:spPr>
            <a:xfrm>
              <a:off x="63402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4"/>
            <p:cNvSpPr/>
            <p:nvPr/>
          </p:nvSpPr>
          <p:spPr>
            <a:xfrm>
              <a:off x="67377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4"/>
            <p:cNvSpPr/>
            <p:nvPr/>
          </p:nvSpPr>
          <p:spPr>
            <a:xfrm>
              <a:off x="7152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4"/>
            <p:cNvSpPr/>
            <p:nvPr/>
          </p:nvSpPr>
          <p:spPr>
            <a:xfrm>
              <a:off x="7533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4"/>
            <p:cNvSpPr/>
            <p:nvPr/>
          </p:nvSpPr>
          <p:spPr>
            <a:xfrm>
              <a:off x="794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4"/>
            <p:cNvSpPr/>
            <p:nvPr/>
          </p:nvSpPr>
          <p:spPr>
            <a:xfrm>
              <a:off x="83282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4"/>
            <p:cNvSpPr/>
            <p:nvPr/>
          </p:nvSpPr>
          <p:spPr>
            <a:xfrm>
              <a:off x="87257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4"/>
            <p:cNvSpPr/>
            <p:nvPr/>
          </p:nvSpPr>
          <p:spPr>
            <a:xfrm>
              <a:off x="9139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4"/>
            <p:cNvSpPr/>
            <p:nvPr/>
          </p:nvSpPr>
          <p:spPr>
            <a:xfrm>
              <a:off x="953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4"/>
            <p:cNvSpPr/>
            <p:nvPr/>
          </p:nvSpPr>
          <p:spPr>
            <a:xfrm>
              <a:off x="9934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4"/>
            <p:cNvSpPr/>
            <p:nvPr/>
          </p:nvSpPr>
          <p:spPr>
            <a:xfrm>
              <a:off x="10332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4"/>
            <p:cNvSpPr/>
            <p:nvPr/>
          </p:nvSpPr>
          <p:spPr>
            <a:xfrm>
              <a:off x="10729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4"/>
            <p:cNvSpPr/>
            <p:nvPr/>
          </p:nvSpPr>
          <p:spPr>
            <a:xfrm>
              <a:off x="11127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4"/>
            <p:cNvSpPr/>
            <p:nvPr/>
          </p:nvSpPr>
          <p:spPr>
            <a:xfrm>
              <a:off x="1152500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4"/>
            <p:cNvSpPr/>
            <p:nvPr/>
          </p:nvSpPr>
          <p:spPr>
            <a:xfrm>
              <a:off x="119227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4"/>
            <p:cNvSpPr/>
            <p:nvPr/>
          </p:nvSpPr>
          <p:spPr>
            <a:xfrm>
              <a:off x="12320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4"/>
            <p:cNvSpPr/>
            <p:nvPr/>
          </p:nvSpPr>
          <p:spPr>
            <a:xfrm>
              <a:off x="276225" y="8683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4"/>
            <p:cNvSpPr/>
            <p:nvPr/>
          </p:nvSpPr>
          <p:spPr>
            <a:xfrm>
              <a:off x="3176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4"/>
            <p:cNvSpPr/>
            <p:nvPr/>
          </p:nvSpPr>
          <p:spPr>
            <a:xfrm>
              <a:off x="355750" y="8683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4"/>
            <p:cNvSpPr/>
            <p:nvPr/>
          </p:nvSpPr>
          <p:spPr>
            <a:xfrm>
              <a:off x="3971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4"/>
            <p:cNvSpPr/>
            <p:nvPr/>
          </p:nvSpPr>
          <p:spPr>
            <a:xfrm>
              <a:off x="43525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4"/>
            <p:cNvSpPr/>
            <p:nvPr/>
          </p:nvSpPr>
          <p:spPr>
            <a:xfrm>
              <a:off x="47500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4"/>
            <p:cNvSpPr/>
            <p:nvPr/>
          </p:nvSpPr>
          <p:spPr>
            <a:xfrm>
              <a:off x="5164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4"/>
            <p:cNvSpPr/>
            <p:nvPr/>
          </p:nvSpPr>
          <p:spPr>
            <a:xfrm>
              <a:off x="5545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4"/>
            <p:cNvSpPr/>
            <p:nvPr/>
          </p:nvSpPr>
          <p:spPr>
            <a:xfrm>
              <a:off x="5959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4"/>
            <p:cNvSpPr/>
            <p:nvPr/>
          </p:nvSpPr>
          <p:spPr>
            <a:xfrm>
              <a:off x="63402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4"/>
            <p:cNvSpPr/>
            <p:nvPr/>
          </p:nvSpPr>
          <p:spPr>
            <a:xfrm>
              <a:off x="67377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4"/>
            <p:cNvSpPr/>
            <p:nvPr/>
          </p:nvSpPr>
          <p:spPr>
            <a:xfrm>
              <a:off x="7152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4"/>
            <p:cNvSpPr/>
            <p:nvPr/>
          </p:nvSpPr>
          <p:spPr>
            <a:xfrm>
              <a:off x="7533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4"/>
            <p:cNvSpPr/>
            <p:nvPr/>
          </p:nvSpPr>
          <p:spPr>
            <a:xfrm>
              <a:off x="794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4"/>
            <p:cNvSpPr/>
            <p:nvPr/>
          </p:nvSpPr>
          <p:spPr>
            <a:xfrm>
              <a:off x="83282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4"/>
            <p:cNvSpPr/>
            <p:nvPr/>
          </p:nvSpPr>
          <p:spPr>
            <a:xfrm>
              <a:off x="87257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4"/>
            <p:cNvSpPr/>
            <p:nvPr/>
          </p:nvSpPr>
          <p:spPr>
            <a:xfrm>
              <a:off x="9139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4"/>
            <p:cNvSpPr/>
            <p:nvPr/>
          </p:nvSpPr>
          <p:spPr>
            <a:xfrm>
              <a:off x="953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4"/>
            <p:cNvSpPr/>
            <p:nvPr/>
          </p:nvSpPr>
          <p:spPr>
            <a:xfrm>
              <a:off x="9934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4"/>
            <p:cNvSpPr/>
            <p:nvPr/>
          </p:nvSpPr>
          <p:spPr>
            <a:xfrm>
              <a:off x="10332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4"/>
            <p:cNvSpPr/>
            <p:nvPr/>
          </p:nvSpPr>
          <p:spPr>
            <a:xfrm>
              <a:off x="10729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4"/>
            <p:cNvSpPr/>
            <p:nvPr/>
          </p:nvSpPr>
          <p:spPr>
            <a:xfrm>
              <a:off x="11127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4"/>
            <p:cNvSpPr/>
            <p:nvPr/>
          </p:nvSpPr>
          <p:spPr>
            <a:xfrm>
              <a:off x="1152500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4"/>
            <p:cNvSpPr/>
            <p:nvPr/>
          </p:nvSpPr>
          <p:spPr>
            <a:xfrm>
              <a:off x="119227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4"/>
            <p:cNvSpPr/>
            <p:nvPr/>
          </p:nvSpPr>
          <p:spPr>
            <a:xfrm>
              <a:off x="12320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4"/>
            <p:cNvSpPr/>
            <p:nvPr/>
          </p:nvSpPr>
          <p:spPr>
            <a:xfrm>
              <a:off x="3176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4"/>
            <p:cNvSpPr/>
            <p:nvPr/>
          </p:nvSpPr>
          <p:spPr>
            <a:xfrm>
              <a:off x="355750" y="834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4"/>
            <p:cNvSpPr/>
            <p:nvPr/>
          </p:nvSpPr>
          <p:spPr>
            <a:xfrm>
              <a:off x="3971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4"/>
            <p:cNvSpPr/>
            <p:nvPr/>
          </p:nvSpPr>
          <p:spPr>
            <a:xfrm>
              <a:off x="435250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4"/>
            <p:cNvSpPr/>
            <p:nvPr/>
          </p:nvSpPr>
          <p:spPr>
            <a:xfrm>
              <a:off x="475025" y="83427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4"/>
            <p:cNvSpPr/>
            <p:nvPr/>
          </p:nvSpPr>
          <p:spPr>
            <a:xfrm>
              <a:off x="5164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4"/>
            <p:cNvSpPr/>
            <p:nvPr/>
          </p:nvSpPr>
          <p:spPr>
            <a:xfrm>
              <a:off x="5545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4"/>
            <p:cNvSpPr/>
            <p:nvPr/>
          </p:nvSpPr>
          <p:spPr>
            <a:xfrm>
              <a:off x="595925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4"/>
            <p:cNvSpPr/>
            <p:nvPr/>
          </p:nvSpPr>
          <p:spPr>
            <a:xfrm>
              <a:off x="63402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4"/>
            <p:cNvSpPr/>
            <p:nvPr/>
          </p:nvSpPr>
          <p:spPr>
            <a:xfrm>
              <a:off x="67377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4"/>
            <p:cNvSpPr/>
            <p:nvPr/>
          </p:nvSpPr>
          <p:spPr>
            <a:xfrm>
              <a:off x="7152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4"/>
            <p:cNvSpPr/>
            <p:nvPr/>
          </p:nvSpPr>
          <p:spPr>
            <a:xfrm>
              <a:off x="753300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4"/>
            <p:cNvSpPr/>
            <p:nvPr/>
          </p:nvSpPr>
          <p:spPr>
            <a:xfrm>
              <a:off x="794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4"/>
            <p:cNvSpPr/>
            <p:nvPr/>
          </p:nvSpPr>
          <p:spPr>
            <a:xfrm>
              <a:off x="8328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4"/>
            <p:cNvSpPr/>
            <p:nvPr/>
          </p:nvSpPr>
          <p:spPr>
            <a:xfrm>
              <a:off x="872575" y="8342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4"/>
            <p:cNvSpPr/>
            <p:nvPr/>
          </p:nvSpPr>
          <p:spPr>
            <a:xfrm>
              <a:off x="9139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4"/>
            <p:cNvSpPr/>
            <p:nvPr/>
          </p:nvSpPr>
          <p:spPr>
            <a:xfrm>
              <a:off x="953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4"/>
            <p:cNvSpPr/>
            <p:nvPr/>
          </p:nvSpPr>
          <p:spPr>
            <a:xfrm>
              <a:off x="9934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4"/>
            <p:cNvSpPr/>
            <p:nvPr/>
          </p:nvSpPr>
          <p:spPr>
            <a:xfrm>
              <a:off x="10332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4"/>
            <p:cNvSpPr/>
            <p:nvPr/>
          </p:nvSpPr>
          <p:spPr>
            <a:xfrm>
              <a:off x="10729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4"/>
            <p:cNvSpPr/>
            <p:nvPr/>
          </p:nvSpPr>
          <p:spPr>
            <a:xfrm>
              <a:off x="11127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4"/>
            <p:cNvSpPr/>
            <p:nvPr/>
          </p:nvSpPr>
          <p:spPr>
            <a:xfrm>
              <a:off x="1152500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4"/>
            <p:cNvSpPr/>
            <p:nvPr/>
          </p:nvSpPr>
          <p:spPr>
            <a:xfrm>
              <a:off x="119227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4"/>
            <p:cNvSpPr/>
            <p:nvPr/>
          </p:nvSpPr>
          <p:spPr>
            <a:xfrm>
              <a:off x="12320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4"/>
            <p:cNvSpPr/>
            <p:nvPr/>
          </p:nvSpPr>
          <p:spPr>
            <a:xfrm>
              <a:off x="3176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4"/>
            <p:cNvSpPr/>
            <p:nvPr/>
          </p:nvSpPr>
          <p:spPr>
            <a:xfrm>
              <a:off x="355750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4"/>
            <p:cNvSpPr/>
            <p:nvPr/>
          </p:nvSpPr>
          <p:spPr>
            <a:xfrm>
              <a:off x="3971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4"/>
            <p:cNvSpPr/>
            <p:nvPr/>
          </p:nvSpPr>
          <p:spPr>
            <a:xfrm>
              <a:off x="43525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4"/>
            <p:cNvSpPr/>
            <p:nvPr/>
          </p:nvSpPr>
          <p:spPr>
            <a:xfrm>
              <a:off x="47500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4"/>
            <p:cNvSpPr/>
            <p:nvPr/>
          </p:nvSpPr>
          <p:spPr>
            <a:xfrm>
              <a:off x="5164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4"/>
            <p:cNvSpPr/>
            <p:nvPr/>
          </p:nvSpPr>
          <p:spPr>
            <a:xfrm>
              <a:off x="5545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4"/>
            <p:cNvSpPr/>
            <p:nvPr/>
          </p:nvSpPr>
          <p:spPr>
            <a:xfrm>
              <a:off x="595925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4"/>
            <p:cNvSpPr/>
            <p:nvPr/>
          </p:nvSpPr>
          <p:spPr>
            <a:xfrm>
              <a:off x="63402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4"/>
            <p:cNvSpPr/>
            <p:nvPr/>
          </p:nvSpPr>
          <p:spPr>
            <a:xfrm>
              <a:off x="67377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4"/>
            <p:cNvSpPr/>
            <p:nvPr/>
          </p:nvSpPr>
          <p:spPr>
            <a:xfrm>
              <a:off x="7152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4"/>
            <p:cNvSpPr/>
            <p:nvPr/>
          </p:nvSpPr>
          <p:spPr>
            <a:xfrm>
              <a:off x="7533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4"/>
            <p:cNvSpPr/>
            <p:nvPr/>
          </p:nvSpPr>
          <p:spPr>
            <a:xfrm>
              <a:off x="794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4"/>
            <p:cNvSpPr/>
            <p:nvPr/>
          </p:nvSpPr>
          <p:spPr>
            <a:xfrm>
              <a:off x="832825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4"/>
            <p:cNvSpPr/>
            <p:nvPr/>
          </p:nvSpPr>
          <p:spPr>
            <a:xfrm>
              <a:off x="872575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4"/>
            <p:cNvSpPr/>
            <p:nvPr/>
          </p:nvSpPr>
          <p:spPr>
            <a:xfrm>
              <a:off x="9139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4"/>
            <p:cNvSpPr/>
            <p:nvPr/>
          </p:nvSpPr>
          <p:spPr>
            <a:xfrm>
              <a:off x="953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4"/>
            <p:cNvSpPr/>
            <p:nvPr/>
          </p:nvSpPr>
          <p:spPr>
            <a:xfrm>
              <a:off x="9934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4"/>
            <p:cNvSpPr/>
            <p:nvPr/>
          </p:nvSpPr>
          <p:spPr>
            <a:xfrm>
              <a:off x="10332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4"/>
            <p:cNvSpPr/>
            <p:nvPr/>
          </p:nvSpPr>
          <p:spPr>
            <a:xfrm>
              <a:off x="10729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4"/>
            <p:cNvSpPr/>
            <p:nvPr/>
          </p:nvSpPr>
          <p:spPr>
            <a:xfrm>
              <a:off x="11127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4"/>
            <p:cNvSpPr/>
            <p:nvPr/>
          </p:nvSpPr>
          <p:spPr>
            <a:xfrm>
              <a:off x="1152500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4"/>
            <p:cNvSpPr/>
            <p:nvPr/>
          </p:nvSpPr>
          <p:spPr>
            <a:xfrm>
              <a:off x="119227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4"/>
            <p:cNvSpPr/>
            <p:nvPr/>
          </p:nvSpPr>
          <p:spPr>
            <a:xfrm>
              <a:off x="12320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4"/>
            <p:cNvSpPr/>
            <p:nvPr/>
          </p:nvSpPr>
          <p:spPr>
            <a:xfrm>
              <a:off x="355750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4"/>
            <p:cNvSpPr/>
            <p:nvPr/>
          </p:nvSpPr>
          <p:spPr>
            <a:xfrm>
              <a:off x="3971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4"/>
            <p:cNvSpPr/>
            <p:nvPr/>
          </p:nvSpPr>
          <p:spPr>
            <a:xfrm>
              <a:off x="435250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4"/>
            <p:cNvSpPr/>
            <p:nvPr/>
          </p:nvSpPr>
          <p:spPr>
            <a:xfrm>
              <a:off x="475025" y="7660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4"/>
            <p:cNvSpPr/>
            <p:nvPr/>
          </p:nvSpPr>
          <p:spPr>
            <a:xfrm>
              <a:off x="5164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4"/>
            <p:cNvSpPr/>
            <p:nvPr/>
          </p:nvSpPr>
          <p:spPr>
            <a:xfrm>
              <a:off x="5545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4"/>
            <p:cNvSpPr/>
            <p:nvPr/>
          </p:nvSpPr>
          <p:spPr>
            <a:xfrm>
              <a:off x="595925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4"/>
            <p:cNvSpPr/>
            <p:nvPr/>
          </p:nvSpPr>
          <p:spPr>
            <a:xfrm>
              <a:off x="63402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4"/>
            <p:cNvSpPr/>
            <p:nvPr/>
          </p:nvSpPr>
          <p:spPr>
            <a:xfrm>
              <a:off x="67377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4"/>
            <p:cNvSpPr/>
            <p:nvPr/>
          </p:nvSpPr>
          <p:spPr>
            <a:xfrm>
              <a:off x="7152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4"/>
            <p:cNvSpPr/>
            <p:nvPr/>
          </p:nvSpPr>
          <p:spPr>
            <a:xfrm>
              <a:off x="753300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4"/>
            <p:cNvSpPr/>
            <p:nvPr/>
          </p:nvSpPr>
          <p:spPr>
            <a:xfrm>
              <a:off x="794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4"/>
            <p:cNvSpPr/>
            <p:nvPr/>
          </p:nvSpPr>
          <p:spPr>
            <a:xfrm>
              <a:off x="8328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4"/>
            <p:cNvSpPr/>
            <p:nvPr/>
          </p:nvSpPr>
          <p:spPr>
            <a:xfrm>
              <a:off x="872575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4"/>
            <p:cNvSpPr/>
            <p:nvPr/>
          </p:nvSpPr>
          <p:spPr>
            <a:xfrm>
              <a:off x="9139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4"/>
            <p:cNvSpPr/>
            <p:nvPr/>
          </p:nvSpPr>
          <p:spPr>
            <a:xfrm>
              <a:off x="953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4"/>
            <p:cNvSpPr/>
            <p:nvPr/>
          </p:nvSpPr>
          <p:spPr>
            <a:xfrm>
              <a:off x="9934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4"/>
            <p:cNvSpPr/>
            <p:nvPr/>
          </p:nvSpPr>
          <p:spPr>
            <a:xfrm>
              <a:off x="10332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4"/>
            <p:cNvSpPr/>
            <p:nvPr/>
          </p:nvSpPr>
          <p:spPr>
            <a:xfrm>
              <a:off x="107297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4"/>
            <p:cNvSpPr/>
            <p:nvPr/>
          </p:nvSpPr>
          <p:spPr>
            <a:xfrm>
              <a:off x="11127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4"/>
            <p:cNvSpPr/>
            <p:nvPr/>
          </p:nvSpPr>
          <p:spPr>
            <a:xfrm>
              <a:off x="1152500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4"/>
            <p:cNvSpPr/>
            <p:nvPr/>
          </p:nvSpPr>
          <p:spPr>
            <a:xfrm>
              <a:off x="119227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4"/>
            <p:cNvSpPr/>
            <p:nvPr/>
          </p:nvSpPr>
          <p:spPr>
            <a:xfrm>
              <a:off x="12320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4"/>
            <p:cNvSpPr/>
            <p:nvPr/>
          </p:nvSpPr>
          <p:spPr>
            <a:xfrm>
              <a:off x="355750" y="7319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4"/>
            <p:cNvSpPr/>
            <p:nvPr/>
          </p:nvSpPr>
          <p:spPr>
            <a:xfrm>
              <a:off x="3971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4"/>
            <p:cNvSpPr/>
            <p:nvPr/>
          </p:nvSpPr>
          <p:spPr>
            <a:xfrm>
              <a:off x="435250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4"/>
            <p:cNvSpPr/>
            <p:nvPr/>
          </p:nvSpPr>
          <p:spPr>
            <a:xfrm>
              <a:off x="475025" y="7319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4"/>
            <p:cNvSpPr/>
            <p:nvPr/>
          </p:nvSpPr>
          <p:spPr>
            <a:xfrm>
              <a:off x="5164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4"/>
            <p:cNvSpPr/>
            <p:nvPr/>
          </p:nvSpPr>
          <p:spPr>
            <a:xfrm>
              <a:off x="5545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4"/>
            <p:cNvSpPr/>
            <p:nvPr/>
          </p:nvSpPr>
          <p:spPr>
            <a:xfrm>
              <a:off x="595925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4"/>
            <p:cNvSpPr/>
            <p:nvPr/>
          </p:nvSpPr>
          <p:spPr>
            <a:xfrm>
              <a:off x="63402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4"/>
            <p:cNvSpPr/>
            <p:nvPr/>
          </p:nvSpPr>
          <p:spPr>
            <a:xfrm>
              <a:off x="67377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4"/>
            <p:cNvSpPr/>
            <p:nvPr/>
          </p:nvSpPr>
          <p:spPr>
            <a:xfrm>
              <a:off x="7152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4"/>
            <p:cNvSpPr/>
            <p:nvPr/>
          </p:nvSpPr>
          <p:spPr>
            <a:xfrm>
              <a:off x="753300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4"/>
            <p:cNvSpPr/>
            <p:nvPr/>
          </p:nvSpPr>
          <p:spPr>
            <a:xfrm>
              <a:off x="794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4"/>
            <p:cNvSpPr/>
            <p:nvPr/>
          </p:nvSpPr>
          <p:spPr>
            <a:xfrm>
              <a:off x="8328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4"/>
            <p:cNvSpPr/>
            <p:nvPr/>
          </p:nvSpPr>
          <p:spPr>
            <a:xfrm>
              <a:off x="87257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4"/>
            <p:cNvSpPr/>
            <p:nvPr/>
          </p:nvSpPr>
          <p:spPr>
            <a:xfrm>
              <a:off x="9139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4"/>
            <p:cNvSpPr/>
            <p:nvPr/>
          </p:nvSpPr>
          <p:spPr>
            <a:xfrm>
              <a:off x="953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4"/>
            <p:cNvSpPr/>
            <p:nvPr/>
          </p:nvSpPr>
          <p:spPr>
            <a:xfrm>
              <a:off x="9934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4"/>
            <p:cNvSpPr/>
            <p:nvPr/>
          </p:nvSpPr>
          <p:spPr>
            <a:xfrm>
              <a:off x="10332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4"/>
            <p:cNvSpPr/>
            <p:nvPr/>
          </p:nvSpPr>
          <p:spPr>
            <a:xfrm>
              <a:off x="107297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4"/>
            <p:cNvSpPr/>
            <p:nvPr/>
          </p:nvSpPr>
          <p:spPr>
            <a:xfrm>
              <a:off x="11127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4"/>
            <p:cNvSpPr/>
            <p:nvPr/>
          </p:nvSpPr>
          <p:spPr>
            <a:xfrm>
              <a:off x="1152500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4"/>
            <p:cNvSpPr/>
            <p:nvPr/>
          </p:nvSpPr>
          <p:spPr>
            <a:xfrm>
              <a:off x="119227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4"/>
            <p:cNvSpPr/>
            <p:nvPr/>
          </p:nvSpPr>
          <p:spPr>
            <a:xfrm>
              <a:off x="12320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4"/>
            <p:cNvSpPr/>
            <p:nvPr/>
          </p:nvSpPr>
          <p:spPr>
            <a:xfrm>
              <a:off x="3971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4"/>
            <p:cNvSpPr/>
            <p:nvPr/>
          </p:nvSpPr>
          <p:spPr>
            <a:xfrm>
              <a:off x="43525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4"/>
            <p:cNvSpPr/>
            <p:nvPr/>
          </p:nvSpPr>
          <p:spPr>
            <a:xfrm>
              <a:off x="47500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4"/>
            <p:cNvSpPr/>
            <p:nvPr/>
          </p:nvSpPr>
          <p:spPr>
            <a:xfrm>
              <a:off x="51642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4"/>
            <p:cNvSpPr/>
            <p:nvPr/>
          </p:nvSpPr>
          <p:spPr>
            <a:xfrm>
              <a:off x="5545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4"/>
            <p:cNvSpPr/>
            <p:nvPr/>
          </p:nvSpPr>
          <p:spPr>
            <a:xfrm>
              <a:off x="595925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4"/>
            <p:cNvSpPr/>
            <p:nvPr/>
          </p:nvSpPr>
          <p:spPr>
            <a:xfrm>
              <a:off x="63402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4"/>
            <p:cNvSpPr/>
            <p:nvPr/>
          </p:nvSpPr>
          <p:spPr>
            <a:xfrm>
              <a:off x="67377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4"/>
            <p:cNvSpPr/>
            <p:nvPr/>
          </p:nvSpPr>
          <p:spPr>
            <a:xfrm>
              <a:off x="7152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4"/>
            <p:cNvSpPr/>
            <p:nvPr/>
          </p:nvSpPr>
          <p:spPr>
            <a:xfrm>
              <a:off x="7533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4"/>
            <p:cNvSpPr/>
            <p:nvPr/>
          </p:nvSpPr>
          <p:spPr>
            <a:xfrm>
              <a:off x="794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4"/>
            <p:cNvSpPr/>
            <p:nvPr/>
          </p:nvSpPr>
          <p:spPr>
            <a:xfrm>
              <a:off x="83282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4"/>
            <p:cNvSpPr/>
            <p:nvPr/>
          </p:nvSpPr>
          <p:spPr>
            <a:xfrm>
              <a:off x="87257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4"/>
            <p:cNvSpPr/>
            <p:nvPr/>
          </p:nvSpPr>
          <p:spPr>
            <a:xfrm>
              <a:off x="9139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4"/>
            <p:cNvSpPr/>
            <p:nvPr/>
          </p:nvSpPr>
          <p:spPr>
            <a:xfrm>
              <a:off x="953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4"/>
            <p:cNvSpPr/>
            <p:nvPr/>
          </p:nvSpPr>
          <p:spPr>
            <a:xfrm>
              <a:off x="9934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4"/>
            <p:cNvSpPr/>
            <p:nvPr/>
          </p:nvSpPr>
          <p:spPr>
            <a:xfrm>
              <a:off x="10332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4"/>
            <p:cNvSpPr/>
            <p:nvPr/>
          </p:nvSpPr>
          <p:spPr>
            <a:xfrm>
              <a:off x="107297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4"/>
            <p:cNvSpPr/>
            <p:nvPr/>
          </p:nvSpPr>
          <p:spPr>
            <a:xfrm>
              <a:off x="11127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4"/>
            <p:cNvSpPr/>
            <p:nvPr/>
          </p:nvSpPr>
          <p:spPr>
            <a:xfrm>
              <a:off x="1152500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4"/>
            <p:cNvSpPr/>
            <p:nvPr/>
          </p:nvSpPr>
          <p:spPr>
            <a:xfrm>
              <a:off x="119227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4"/>
            <p:cNvSpPr/>
            <p:nvPr/>
          </p:nvSpPr>
          <p:spPr>
            <a:xfrm>
              <a:off x="4352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4"/>
            <p:cNvSpPr/>
            <p:nvPr/>
          </p:nvSpPr>
          <p:spPr>
            <a:xfrm>
              <a:off x="475025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4"/>
            <p:cNvSpPr/>
            <p:nvPr/>
          </p:nvSpPr>
          <p:spPr>
            <a:xfrm>
              <a:off x="514750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4"/>
            <p:cNvSpPr/>
            <p:nvPr/>
          </p:nvSpPr>
          <p:spPr>
            <a:xfrm>
              <a:off x="5545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4"/>
            <p:cNvSpPr/>
            <p:nvPr/>
          </p:nvSpPr>
          <p:spPr>
            <a:xfrm>
              <a:off x="594250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4"/>
            <p:cNvSpPr/>
            <p:nvPr/>
          </p:nvSpPr>
          <p:spPr>
            <a:xfrm>
              <a:off x="63402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4"/>
            <p:cNvSpPr/>
            <p:nvPr/>
          </p:nvSpPr>
          <p:spPr>
            <a:xfrm>
              <a:off x="67377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4"/>
            <p:cNvSpPr/>
            <p:nvPr/>
          </p:nvSpPr>
          <p:spPr>
            <a:xfrm>
              <a:off x="713525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4"/>
            <p:cNvSpPr/>
            <p:nvPr/>
          </p:nvSpPr>
          <p:spPr>
            <a:xfrm>
              <a:off x="7533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4"/>
            <p:cNvSpPr/>
            <p:nvPr/>
          </p:nvSpPr>
          <p:spPr>
            <a:xfrm>
              <a:off x="79307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4"/>
            <p:cNvSpPr/>
            <p:nvPr/>
          </p:nvSpPr>
          <p:spPr>
            <a:xfrm>
              <a:off x="832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4"/>
            <p:cNvSpPr/>
            <p:nvPr/>
          </p:nvSpPr>
          <p:spPr>
            <a:xfrm>
              <a:off x="872575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4"/>
            <p:cNvSpPr/>
            <p:nvPr/>
          </p:nvSpPr>
          <p:spPr>
            <a:xfrm>
              <a:off x="9123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4"/>
            <p:cNvSpPr/>
            <p:nvPr/>
          </p:nvSpPr>
          <p:spPr>
            <a:xfrm>
              <a:off x="952100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4"/>
            <p:cNvSpPr/>
            <p:nvPr/>
          </p:nvSpPr>
          <p:spPr>
            <a:xfrm>
              <a:off x="991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4"/>
            <p:cNvSpPr/>
            <p:nvPr/>
          </p:nvSpPr>
          <p:spPr>
            <a:xfrm>
              <a:off x="10316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4"/>
            <p:cNvSpPr/>
            <p:nvPr/>
          </p:nvSpPr>
          <p:spPr>
            <a:xfrm>
              <a:off x="10713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4"/>
            <p:cNvSpPr/>
            <p:nvPr/>
          </p:nvSpPr>
          <p:spPr>
            <a:xfrm>
              <a:off x="111110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4"/>
            <p:cNvSpPr/>
            <p:nvPr/>
          </p:nvSpPr>
          <p:spPr>
            <a:xfrm>
              <a:off x="11508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4"/>
            <p:cNvSpPr/>
            <p:nvPr/>
          </p:nvSpPr>
          <p:spPr>
            <a:xfrm>
              <a:off x="4750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4"/>
            <p:cNvSpPr/>
            <p:nvPr/>
          </p:nvSpPr>
          <p:spPr>
            <a:xfrm>
              <a:off x="514750" y="6296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4"/>
            <p:cNvSpPr/>
            <p:nvPr/>
          </p:nvSpPr>
          <p:spPr>
            <a:xfrm>
              <a:off x="5545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4"/>
            <p:cNvSpPr/>
            <p:nvPr/>
          </p:nvSpPr>
          <p:spPr>
            <a:xfrm>
              <a:off x="594250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4"/>
            <p:cNvSpPr/>
            <p:nvPr/>
          </p:nvSpPr>
          <p:spPr>
            <a:xfrm>
              <a:off x="63402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4"/>
            <p:cNvSpPr/>
            <p:nvPr/>
          </p:nvSpPr>
          <p:spPr>
            <a:xfrm>
              <a:off x="67377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4"/>
            <p:cNvSpPr/>
            <p:nvPr/>
          </p:nvSpPr>
          <p:spPr>
            <a:xfrm>
              <a:off x="71352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4"/>
            <p:cNvSpPr/>
            <p:nvPr/>
          </p:nvSpPr>
          <p:spPr>
            <a:xfrm>
              <a:off x="7533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4"/>
            <p:cNvSpPr/>
            <p:nvPr/>
          </p:nvSpPr>
          <p:spPr>
            <a:xfrm>
              <a:off x="793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4"/>
            <p:cNvSpPr/>
            <p:nvPr/>
          </p:nvSpPr>
          <p:spPr>
            <a:xfrm>
              <a:off x="832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4"/>
            <p:cNvSpPr/>
            <p:nvPr/>
          </p:nvSpPr>
          <p:spPr>
            <a:xfrm>
              <a:off x="8725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4"/>
            <p:cNvSpPr/>
            <p:nvPr/>
          </p:nvSpPr>
          <p:spPr>
            <a:xfrm>
              <a:off x="9123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4"/>
            <p:cNvSpPr/>
            <p:nvPr/>
          </p:nvSpPr>
          <p:spPr>
            <a:xfrm>
              <a:off x="952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4"/>
            <p:cNvSpPr/>
            <p:nvPr/>
          </p:nvSpPr>
          <p:spPr>
            <a:xfrm>
              <a:off x="991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4"/>
            <p:cNvSpPr/>
            <p:nvPr/>
          </p:nvSpPr>
          <p:spPr>
            <a:xfrm>
              <a:off x="103157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4"/>
            <p:cNvSpPr/>
            <p:nvPr/>
          </p:nvSpPr>
          <p:spPr>
            <a:xfrm>
              <a:off x="107135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4"/>
            <p:cNvSpPr/>
            <p:nvPr/>
          </p:nvSpPr>
          <p:spPr>
            <a:xfrm>
              <a:off x="11111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4"/>
            <p:cNvSpPr/>
            <p:nvPr/>
          </p:nvSpPr>
          <p:spPr>
            <a:xfrm>
              <a:off x="514750" y="5955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4"/>
            <p:cNvSpPr/>
            <p:nvPr/>
          </p:nvSpPr>
          <p:spPr>
            <a:xfrm>
              <a:off x="5545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4"/>
            <p:cNvSpPr/>
            <p:nvPr/>
          </p:nvSpPr>
          <p:spPr>
            <a:xfrm>
              <a:off x="594250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4"/>
            <p:cNvSpPr/>
            <p:nvPr/>
          </p:nvSpPr>
          <p:spPr>
            <a:xfrm>
              <a:off x="63402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4"/>
            <p:cNvSpPr/>
            <p:nvPr/>
          </p:nvSpPr>
          <p:spPr>
            <a:xfrm>
              <a:off x="67377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4"/>
            <p:cNvSpPr/>
            <p:nvPr/>
          </p:nvSpPr>
          <p:spPr>
            <a:xfrm>
              <a:off x="713525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4"/>
            <p:cNvSpPr/>
            <p:nvPr/>
          </p:nvSpPr>
          <p:spPr>
            <a:xfrm>
              <a:off x="7533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4"/>
            <p:cNvSpPr/>
            <p:nvPr/>
          </p:nvSpPr>
          <p:spPr>
            <a:xfrm>
              <a:off x="7930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4"/>
            <p:cNvSpPr/>
            <p:nvPr/>
          </p:nvSpPr>
          <p:spPr>
            <a:xfrm>
              <a:off x="832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4"/>
            <p:cNvSpPr/>
            <p:nvPr/>
          </p:nvSpPr>
          <p:spPr>
            <a:xfrm>
              <a:off x="8725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4"/>
            <p:cNvSpPr/>
            <p:nvPr/>
          </p:nvSpPr>
          <p:spPr>
            <a:xfrm>
              <a:off x="9123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4"/>
            <p:cNvSpPr/>
            <p:nvPr/>
          </p:nvSpPr>
          <p:spPr>
            <a:xfrm>
              <a:off x="952100" y="59552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4"/>
            <p:cNvSpPr/>
            <p:nvPr/>
          </p:nvSpPr>
          <p:spPr>
            <a:xfrm>
              <a:off x="991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4"/>
            <p:cNvSpPr/>
            <p:nvPr/>
          </p:nvSpPr>
          <p:spPr>
            <a:xfrm>
              <a:off x="10316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4"/>
            <p:cNvSpPr/>
            <p:nvPr/>
          </p:nvSpPr>
          <p:spPr>
            <a:xfrm>
              <a:off x="1071350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4"/>
            <p:cNvSpPr/>
            <p:nvPr/>
          </p:nvSpPr>
          <p:spPr>
            <a:xfrm>
              <a:off x="594250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4"/>
            <p:cNvSpPr/>
            <p:nvPr/>
          </p:nvSpPr>
          <p:spPr>
            <a:xfrm>
              <a:off x="63402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4"/>
            <p:cNvSpPr/>
            <p:nvPr/>
          </p:nvSpPr>
          <p:spPr>
            <a:xfrm>
              <a:off x="67377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4"/>
            <p:cNvSpPr/>
            <p:nvPr/>
          </p:nvSpPr>
          <p:spPr>
            <a:xfrm>
              <a:off x="713525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4"/>
            <p:cNvSpPr/>
            <p:nvPr/>
          </p:nvSpPr>
          <p:spPr>
            <a:xfrm>
              <a:off x="753300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4"/>
            <p:cNvSpPr/>
            <p:nvPr/>
          </p:nvSpPr>
          <p:spPr>
            <a:xfrm>
              <a:off x="793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4"/>
            <p:cNvSpPr/>
            <p:nvPr/>
          </p:nvSpPr>
          <p:spPr>
            <a:xfrm>
              <a:off x="832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4"/>
            <p:cNvSpPr/>
            <p:nvPr/>
          </p:nvSpPr>
          <p:spPr>
            <a:xfrm>
              <a:off x="8725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4"/>
            <p:cNvSpPr/>
            <p:nvPr/>
          </p:nvSpPr>
          <p:spPr>
            <a:xfrm>
              <a:off x="9123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4"/>
            <p:cNvSpPr/>
            <p:nvPr/>
          </p:nvSpPr>
          <p:spPr>
            <a:xfrm>
              <a:off x="952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4"/>
            <p:cNvSpPr/>
            <p:nvPr/>
          </p:nvSpPr>
          <p:spPr>
            <a:xfrm>
              <a:off x="991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4"/>
            <p:cNvSpPr/>
            <p:nvPr/>
          </p:nvSpPr>
          <p:spPr>
            <a:xfrm>
              <a:off x="673775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4"/>
            <p:cNvSpPr/>
            <p:nvPr/>
          </p:nvSpPr>
          <p:spPr>
            <a:xfrm>
              <a:off x="713525" y="527300"/>
              <a:ext cx="11400" cy="9750"/>
            </a:xfrm>
            <a:custGeom>
              <a:rect b="b" l="l" r="r" t="t"/>
              <a:pathLst>
                <a:path extrusionOk="0" h="390" w="456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4"/>
            <p:cNvSpPr/>
            <p:nvPr/>
          </p:nvSpPr>
          <p:spPr>
            <a:xfrm>
              <a:off x="753300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4"/>
            <p:cNvSpPr/>
            <p:nvPr/>
          </p:nvSpPr>
          <p:spPr>
            <a:xfrm>
              <a:off x="7930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4"/>
            <p:cNvSpPr/>
            <p:nvPr/>
          </p:nvSpPr>
          <p:spPr>
            <a:xfrm>
              <a:off x="8328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4"/>
            <p:cNvSpPr/>
            <p:nvPr/>
          </p:nvSpPr>
          <p:spPr>
            <a:xfrm>
              <a:off x="8725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4"/>
            <p:cNvSpPr/>
            <p:nvPr/>
          </p:nvSpPr>
          <p:spPr>
            <a:xfrm>
              <a:off x="9123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4"/>
            <p:cNvSpPr/>
            <p:nvPr/>
          </p:nvSpPr>
          <p:spPr>
            <a:xfrm>
              <a:off x="594250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4"/>
            <p:cNvSpPr/>
            <p:nvPr/>
          </p:nvSpPr>
          <p:spPr>
            <a:xfrm>
              <a:off x="63402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4"/>
            <p:cNvSpPr/>
            <p:nvPr/>
          </p:nvSpPr>
          <p:spPr>
            <a:xfrm>
              <a:off x="67377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4"/>
            <p:cNvSpPr/>
            <p:nvPr/>
          </p:nvSpPr>
          <p:spPr>
            <a:xfrm>
              <a:off x="713525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4"/>
            <p:cNvSpPr/>
            <p:nvPr/>
          </p:nvSpPr>
          <p:spPr>
            <a:xfrm>
              <a:off x="753300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4"/>
            <p:cNvSpPr/>
            <p:nvPr/>
          </p:nvSpPr>
          <p:spPr>
            <a:xfrm>
              <a:off x="793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4"/>
            <p:cNvSpPr/>
            <p:nvPr/>
          </p:nvSpPr>
          <p:spPr>
            <a:xfrm>
              <a:off x="832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4"/>
            <p:cNvSpPr/>
            <p:nvPr/>
          </p:nvSpPr>
          <p:spPr>
            <a:xfrm>
              <a:off x="8725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4"/>
            <p:cNvSpPr/>
            <p:nvPr/>
          </p:nvSpPr>
          <p:spPr>
            <a:xfrm>
              <a:off x="9123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4"/>
            <p:cNvSpPr/>
            <p:nvPr/>
          </p:nvSpPr>
          <p:spPr>
            <a:xfrm>
              <a:off x="952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4"/>
            <p:cNvSpPr/>
            <p:nvPr/>
          </p:nvSpPr>
          <p:spPr>
            <a:xfrm>
              <a:off x="991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4"/>
            <p:cNvSpPr/>
            <p:nvPr/>
          </p:nvSpPr>
          <p:spPr>
            <a:xfrm>
              <a:off x="5147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4"/>
            <p:cNvSpPr/>
            <p:nvPr/>
          </p:nvSpPr>
          <p:spPr>
            <a:xfrm>
              <a:off x="5545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4"/>
            <p:cNvSpPr/>
            <p:nvPr/>
          </p:nvSpPr>
          <p:spPr>
            <a:xfrm>
              <a:off x="594250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4"/>
            <p:cNvSpPr/>
            <p:nvPr/>
          </p:nvSpPr>
          <p:spPr>
            <a:xfrm>
              <a:off x="63402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4"/>
            <p:cNvSpPr/>
            <p:nvPr/>
          </p:nvSpPr>
          <p:spPr>
            <a:xfrm>
              <a:off x="67377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4"/>
            <p:cNvSpPr/>
            <p:nvPr/>
          </p:nvSpPr>
          <p:spPr>
            <a:xfrm>
              <a:off x="673775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4"/>
            <p:cNvSpPr/>
            <p:nvPr/>
          </p:nvSpPr>
          <p:spPr>
            <a:xfrm>
              <a:off x="713525" y="16186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4"/>
            <p:cNvSpPr/>
            <p:nvPr/>
          </p:nvSpPr>
          <p:spPr>
            <a:xfrm>
              <a:off x="753300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4"/>
            <p:cNvSpPr/>
            <p:nvPr/>
          </p:nvSpPr>
          <p:spPr>
            <a:xfrm>
              <a:off x="7930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4"/>
            <p:cNvSpPr/>
            <p:nvPr/>
          </p:nvSpPr>
          <p:spPr>
            <a:xfrm>
              <a:off x="8328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4"/>
            <p:cNvSpPr/>
            <p:nvPr/>
          </p:nvSpPr>
          <p:spPr>
            <a:xfrm>
              <a:off x="8725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4"/>
            <p:cNvSpPr/>
            <p:nvPr/>
          </p:nvSpPr>
          <p:spPr>
            <a:xfrm>
              <a:off x="9123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4"/>
            <p:cNvSpPr/>
            <p:nvPr/>
          </p:nvSpPr>
          <p:spPr>
            <a:xfrm>
              <a:off x="71352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4"/>
            <p:cNvSpPr/>
            <p:nvPr/>
          </p:nvSpPr>
          <p:spPr>
            <a:xfrm>
              <a:off x="7533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4"/>
            <p:cNvSpPr/>
            <p:nvPr/>
          </p:nvSpPr>
          <p:spPr>
            <a:xfrm>
              <a:off x="793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4"/>
            <p:cNvSpPr/>
            <p:nvPr/>
          </p:nvSpPr>
          <p:spPr>
            <a:xfrm>
              <a:off x="832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4"/>
            <p:cNvSpPr/>
            <p:nvPr/>
          </p:nvSpPr>
          <p:spPr>
            <a:xfrm>
              <a:off x="8725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4"/>
            <p:cNvSpPr/>
            <p:nvPr/>
          </p:nvSpPr>
          <p:spPr>
            <a:xfrm>
              <a:off x="9123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4"/>
            <p:cNvSpPr/>
            <p:nvPr/>
          </p:nvSpPr>
          <p:spPr>
            <a:xfrm>
              <a:off x="952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4"/>
            <p:cNvSpPr/>
            <p:nvPr/>
          </p:nvSpPr>
          <p:spPr>
            <a:xfrm>
              <a:off x="991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4"/>
            <p:cNvSpPr/>
            <p:nvPr/>
          </p:nvSpPr>
          <p:spPr>
            <a:xfrm>
              <a:off x="103157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4"/>
            <p:cNvSpPr/>
            <p:nvPr/>
          </p:nvSpPr>
          <p:spPr>
            <a:xfrm>
              <a:off x="10713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4"/>
            <p:cNvSpPr/>
            <p:nvPr/>
          </p:nvSpPr>
          <p:spPr>
            <a:xfrm>
              <a:off x="12717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4"/>
            <p:cNvSpPr/>
            <p:nvPr/>
          </p:nvSpPr>
          <p:spPr>
            <a:xfrm>
              <a:off x="12717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4"/>
            <p:cNvSpPr/>
            <p:nvPr/>
          </p:nvSpPr>
          <p:spPr>
            <a:xfrm>
              <a:off x="12717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4"/>
            <p:cNvSpPr/>
            <p:nvPr/>
          </p:nvSpPr>
          <p:spPr>
            <a:xfrm>
              <a:off x="13115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4"/>
            <p:cNvSpPr/>
            <p:nvPr/>
          </p:nvSpPr>
          <p:spPr>
            <a:xfrm>
              <a:off x="12717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4"/>
            <p:cNvSpPr/>
            <p:nvPr/>
          </p:nvSpPr>
          <p:spPr>
            <a:xfrm>
              <a:off x="13115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4"/>
            <p:cNvSpPr/>
            <p:nvPr/>
          </p:nvSpPr>
          <p:spPr>
            <a:xfrm>
              <a:off x="12717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4"/>
            <p:cNvSpPr/>
            <p:nvPr/>
          </p:nvSpPr>
          <p:spPr>
            <a:xfrm>
              <a:off x="13115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4"/>
            <p:cNvSpPr/>
            <p:nvPr/>
          </p:nvSpPr>
          <p:spPr>
            <a:xfrm>
              <a:off x="12717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4"/>
            <p:cNvSpPr/>
            <p:nvPr/>
          </p:nvSpPr>
          <p:spPr>
            <a:xfrm>
              <a:off x="13115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4"/>
            <p:cNvSpPr/>
            <p:nvPr/>
          </p:nvSpPr>
          <p:spPr>
            <a:xfrm>
              <a:off x="13512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4"/>
            <p:cNvSpPr/>
            <p:nvPr/>
          </p:nvSpPr>
          <p:spPr>
            <a:xfrm>
              <a:off x="12717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4"/>
            <p:cNvSpPr/>
            <p:nvPr/>
          </p:nvSpPr>
          <p:spPr>
            <a:xfrm>
              <a:off x="13115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4"/>
            <p:cNvSpPr/>
            <p:nvPr/>
          </p:nvSpPr>
          <p:spPr>
            <a:xfrm>
              <a:off x="13512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4"/>
            <p:cNvSpPr/>
            <p:nvPr/>
          </p:nvSpPr>
          <p:spPr>
            <a:xfrm>
              <a:off x="12717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4"/>
            <p:cNvSpPr/>
            <p:nvPr/>
          </p:nvSpPr>
          <p:spPr>
            <a:xfrm>
              <a:off x="13115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4"/>
            <p:cNvSpPr/>
            <p:nvPr/>
          </p:nvSpPr>
          <p:spPr>
            <a:xfrm>
              <a:off x="13512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4"/>
            <p:cNvSpPr/>
            <p:nvPr/>
          </p:nvSpPr>
          <p:spPr>
            <a:xfrm>
              <a:off x="12717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4"/>
            <p:cNvSpPr/>
            <p:nvPr/>
          </p:nvSpPr>
          <p:spPr>
            <a:xfrm>
              <a:off x="13115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4"/>
            <p:cNvSpPr/>
            <p:nvPr/>
          </p:nvSpPr>
          <p:spPr>
            <a:xfrm>
              <a:off x="13512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4"/>
            <p:cNvSpPr/>
            <p:nvPr/>
          </p:nvSpPr>
          <p:spPr>
            <a:xfrm>
              <a:off x="12717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4"/>
            <p:cNvSpPr/>
            <p:nvPr/>
          </p:nvSpPr>
          <p:spPr>
            <a:xfrm>
              <a:off x="13115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4"/>
            <p:cNvSpPr/>
            <p:nvPr/>
          </p:nvSpPr>
          <p:spPr>
            <a:xfrm>
              <a:off x="13512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4"/>
            <p:cNvSpPr/>
            <p:nvPr/>
          </p:nvSpPr>
          <p:spPr>
            <a:xfrm>
              <a:off x="12717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4"/>
            <p:cNvSpPr/>
            <p:nvPr/>
          </p:nvSpPr>
          <p:spPr>
            <a:xfrm>
              <a:off x="13115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4"/>
            <p:cNvSpPr/>
            <p:nvPr/>
          </p:nvSpPr>
          <p:spPr>
            <a:xfrm>
              <a:off x="13512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4"/>
            <p:cNvSpPr/>
            <p:nvPr/>
          </p:nvSpPr>
          <p:spPr>
            <a:xfrm>
              <a:off x="12717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4"/>
            <p:cNvSpPr/>
            <p:nvPr/>
          </p:nvSpPr>
          <p:spPr>
            <a:xfrm>
              <a:off x="13115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4"/>
            <p:cNvSpPr/>
            <p:nvPr/>
          </p:nvSpPr>
          <p:spPr>
            <a:xfrm>
              <a:off x="12717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4"/>
            <p:cNvSpPr/>
            <p:nvPr/>
          </p:nvSpPr>
          <p:spPr>
            <a:xfrm>
              <a:off x="13115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4"/>
            <p:cNvSpPr/>
            <p:nvPr/>
          </p:nvSpPr>
          <p:spPr>
            <a:xfrm>
              <a:off x="12717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4"/>
            <p:cNvSpPr/>
            <p:nvPr/>
          </p:nvSpPr>
          <p:spPr>
            <a:xfrm>
              <a:off x="13115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4"/>
            <p:cNvSpPr/>
            <p:nvPr/>
          </p:nvSpPr>
          <p:spPr>
            <a:xfrm>
              <a:off x="12717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4"/>
            <p:cNvSpPr/>
            <p:nvPr/>
          </p:nvSpPr>
          <p:spPr>
            <a:xfrm>
              <a:off x="13115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4"/>
            <p:cNvSpPr/>
            <p:nvPr/>
          </p:nvSpPr>
          <p:spPr>
            <a:xfrm>
              <a:off x="12717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4"/>
            <p:cNvSpPr/>
            <p:nvPr/>
          </p:nvSpPr>
          <p:spPr>
            <a:xfrm>
              <a:off x="12717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60" name="Google Shape;3560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3561" name="Shape 3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2" name="Google Shape;3562;p5"/>
          <p:cNvSpPr txBox="1"/>
          <p:nvPr>
            <p:ph idx="1" type="body"/>
          </p:nvPr>
        </p:nvSpPr>
        <p:spPr>
          <a:xfrm>
            <a:off x="755900" y="1163550"/>
            <a:ext cx="372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563" name="Google Shape;3563;p5"/>
          <p:cNvSpPr txBox="1"/>
          <p:nvPr>
            <p:ph idx="2" type="body"/>
          </p:nvPr>
        </p:nvSpPr>
        <p:spPr>
          <a:xfrm>
            <a:off x="4966898" y="1163550"/>
            <a:ext cx="372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564" name="Google Shape;3564;p5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65" name="Google Shape;3565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66" name="Shape 3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7" name="Google Shape;3567;p6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68" name="Google Shape;3568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69" name="Shape 3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0" name="Google Shape;3570;p7"/>
          <p:cNvSpPr txBox="1"/>
          <p:nvPr>
            <p:ph type="title"/>
          </p:nvPr>
        </p:nvSpPr>
        <p:spPr>
          <a:xfrm>
            <a:off x="914050" y="14354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71" name="Google Shape;3571;p7"/>
          <p:cNvSpPr txBox="1"/>
          <p:nvPr>
            <p:ph idx="1" type="body"/>
          </p:nvPr>
        </p:nvSpPr>
        <p:spPr>
          <a:xfrm>
            <a:off x="914050" y="2269400"/>
            <a:ext cx="2808000" cy="22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2" name="Google Shape;3572;p7"/>
          <p:cNvSpPr txBox="1"/>
          <p:nvPr>
            <p:ph idx="2"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73" name="Google Shape;3573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74" name="Shape 3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5" name="Google Shape;3575;p8"/>
          <p:cNvSpPr/>
          <p:nvPr/>
        </p:nvSpPr>
        <p:spPr>
          <a:xfrm>
            <a:off x="-45000" y="753450"/>
            <a:ext cx="4371900" cy="34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6" name="Google Shape;3576;p8"/>
          <p:cNvSpPr txBox="1"/>
          <p:nvPr>
            <p:ph type="title"/>
          </p:nvPr>
        </p:nvSpPr>
        <p:spPr>
          <a:xfrm>
            <a:off x="566450" y="450150"/>
            <a:ext cx="3394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grpSp>
        <p:nvGrpSpPr>
          <p:cNvPr id="3577" name="Google Shape;3577;p8"/>
          <p:cNvGrpSpPr/>
          <p:nvPr/>
        </p:nvGrpSpPr>
        <p:grpSpPr>
          <a:xfrm>
            <a:off x="7914133" y="3335880"/>
            <a:ext cx="2088805" cy="2045357"/>
            <a:chOff x="236475" y="527300"/>
            <a:chExt cx="1124525" cy="1101075"/>
          </a:xfrm>
        </p:grpSpPr>
        <p:sp>
          <p:nvSpPr>
            <p:cNvPr id="3578" name="Google Shape;3578;p8"/>
            <p:cNvSpPr/>
            <p:nvPr/>
          </p:nvSpPr>
          <p:spPr>
            <a:xfrm>
              <a:off x="4352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8"/>
            <p:cNvSpPr/>
            <p:nvPr/>
          </p:nvSpPr>
          <p:spPr>
            <a:xfrm>
              <a:off x="4750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8"/>
            <p:cNvSpPr/>
            <p:nvPr/>
          </p:nvSpPr>
          <p:spPr>
            <a:xfrm>
              <a:off x="5147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8"/>
            <p:cNvSpPr/>
            <p:nvPr/>
          </p:nvSpPr>
          <p:spPr>
            <a:xfrm>
              <a:off x="5545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8"/>
            <p:cNvSpPr/>
            <p:nvPr/>
          </p:nvSpPr>
          <p:spPr>
            <a:xfrm>
              <a:off x="594250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8"/>
            <p:cNvSpPr/>
            <p:nvPr/>
          </p:nvSpPr>
          <p:spPr>
            <a:xfrm>
              <a:off x="63402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8"/>
            <p:cNvSpPr/>
            <p:nvPr/>
          </p:nvSpPr>
          <p:spPr>
            <a:xfrm>
              <a:off x="67377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8"/>
            <p:cNvSpPr/>
            <p:nvPr/>
          </p:nvSpPr>
          <p:spPr>
            <a:xfrm>
              <a:off x="71352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8"/>
            <p:cNvSpPr/>
            <p:nvPr/>
          </p:nvSpPr>
          <p:spPr>
            <a:xfrm>
              <a:off x="7533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8"/>
            <p:cNvSpPr/>
            <p:nvPr/>
          </p:nvSpPr>
          <p:spPr>
            <a:xfrm>
              <a:off x="793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8"/>
            <p:cNvSpPr/>
            <p:nvPr/>
          </p:nvSpPr>
          <p:spPr>
            <a:xfrm>
              <a:off x="832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8"/>
            <p:cNvSpPr/>
            <p:nvPr/>
          </p:nvSpPr>
          <p:spPr>
            <a:xfrm>
              <a:off x="8725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8"/>
            <p:cNvSpPr/>
            <p:nvPr/>
          </p:nvSpPr>
          <p:spPr>
            <a:xfrm>
              <a:off x="9123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8"/>
            <p:cNvSpPr/>
            <p:nvPr/>
          </p:nvSpPr>
          <p:spPr>
            <a:xfrm>
              <a:off x="952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8"/>
            <p:cNvSpPr/>
            <p:nvPr/>
          </p:nvSpPr>
          <p:spPr>
            <a:xfrm>
              <a:off x="991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8"/>
            <p:cNvSpPr/>
            <p:nvPr/>
          </p:nvSpPr>
          <p:spPr>
            <a:xfrm>
              <a:off x="103157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8"/>
            <p:cNvSpPr/>
            <p:nvPr/>
          </p:nvSpPr>
          <p:spPr>
            <a:xfrm>
              <a:off x="10713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8"/>
            <p:cNvSpPr/>
            <p:nvPr/>
          </p:nvSpPr>
          <p:spPr>
            <a:xfrm>
              <a:off x="11111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8"/>
            <p:cNvSpPr/>
            <p:nvPr/>
          </p:nvSpPr>
          <p:spPr>
            <a:xfrm>
              <a:off x="11508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8"/>
            <p:cNvSpPr/>
            <p:nvPr/>
          </p:nvSpPr>
          <p:spPr>
            <a:xfrm>
              <a:off x="3971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8"/>
            <p:cNvSpPr/>
            <p:nvPr/>
          </p:nvSpPr>
          <p:spPr>
            <a:xfrm>
              <a:off x="43525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8"/>
            <p:cNvSpPr/>
            <p:nvPr/>
          </p:nvSpPr>
          <p:spPr>
            <a:xfrm>
              <a:off x="47500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8"/>
            <p:cNvSpPr/>
            <p:nvPr/>
          </p:nvSpPr>
          <p:spPr>
            <a:xfrm>
              <a:off x="51642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8"/>
            <p:cNvSpPr/>
            <p:nvPr/>
          </p:nvSpPr>
          <p:spPr>
            <a:xfrm>
              <a:off x="5545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8"/>
            <p:cNvSpPr/>
            <p:nvPr/>
          </p:nvSpPr>
          <p:spPr>
            <a:xfrm>
              <a:off x="595925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8"/>
            <p:cNvSpPr/>
            <p:nvPr/>
          </p:nvSpPr>
          <p:spPr>
            <a:xfrm>
              <a:off x="63402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8"/>
            <p:cNvSpPr/>
            <p:nvPr/>
          </p:nvSpPr>
          <p:spPr>
            <a:xfrm>
              <a:off x="67377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8"/>
            <p:cNvSpPr/>
            <p:nvPr/>
          </p:nvSpPr>
          <p:spPr>
            <a:xfrm>
              <a:off x="4750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8"/>
            <p:cNvSpPr/>
            <p:nvPr/>
          </p:nvSpPr>
          <p:spPr>
            <a:xfrm>
              <a:off x="5147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8"/>
            <p:cNvSpPr/>
            <p:nvPr/>
          </p:nvSpPr>
          <p:spPr>
            <a:xfrm>
              <a:off x="5545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8"/>
            <p:cNvSpPr/>
            <p:nvPr/>
          </p:nvSpPr>
          <p:spPr>
            <a:xfrm>
              <a:off x="594250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8"/>
            <p:cNvSpPr/>
            <p:nvPr/>
          </p:nvSpPr>
          <p:spPr>
            <a:xfrm>
              <a:off x="63402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8"/>
            <p:cNvSpPr/>
            <p:nvPr/>
          </p:nvSpPr>
          <p:spPr>
            <a:xfrm>
              <a:off x="67377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8"/>
            <p:cNvSpPr/>
            <p:nvPr/>
          </p:nvSpPr>
          <p:spPr>
            <a:xfrm>
              <a:off x="71352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8"/>
            <p:cNvSpPr/>
            <p:nvPr/>
          </p:nvSpPr>
          <p:spPr>
            <a:xfrm>
              <a:off x="7533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8"/>
            <p:cNvSpPr/>
            <p:nvPr/>
          </p:nvSpPr>
          <p:spPr>
            <a:xfrm>
              <a:off x="793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8"/>
            <p:cNvSpPr/>
            <p:nvPr/>
          </p:nvSpPr>
          <p:spPr>
            <a:xfrm>
              <a:off x="832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8"/>
            <p:cNvSpPr/>
            <p:nvPr/>
          </p:nvSpPr>
          <p:spPr>
            <a:xfrm>
              <a:off x="8725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8"/>
            <p:cNvSpPr/>
            <p:nvPr/>
          </p:nvSpPr>
          <p:spPr>
            <a:xfrm>
              <a:off x="9123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8"/>
            <p:cNvSpPr/>
            <p:nvPr/>
          </p:nvSpPr>
          <p:spPr>
            <a:xfrm>
              <a:off x="952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8"/>
            <p:cNvSpPr/>
            <p:nvPr/>
          </p:nvSpPr>
          <p:spPr>
            <a:xfrm>
              <a:off x="991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8"/>
            <p:cNvSpPr/>
            <p:nvPr/>
          </p:nvSpPr>
          <p:spPr>
            <a:xfrm>
              <a:off x="103157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8"/>
            <p:cNvSpPr/>
            <p:nvPr/>
          </p:nvSpPr>
          <p:spPr>
            <a:xfrm>
              <a:off x="10713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8"/>
            <p:cNvSpPr/>
            <p:nvPr/>
          </p:nvSpPr>
          <p:spPr>
            <a:xfrm>
              <a:off x="11111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8"/>
            <p:cNvSpPr/>
            <p:nvPr/>
          </p:nvSpPr>
          <p:spPr>
            <a:xfrm>
              <a:off x="7152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8"/>
            <p:cNvSpPr/>
            <p:nvPr/>
          </p:nvSpPr>
          <p:spPr>
            <a:xfrm>
              <a:off x="7533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8"/>
            <p:cNvSpPr/>
            <p:nvPr/>
          </p:nvSpPr>
          <p:spPr>
            <a:xfrm>
              <a:off x="794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8"/>
            <p:cNvSpPr/>
            <p:nvPr/>
          </p:nvSpPr>
          <p:spPr>
            <a:xfrm>
              <a:off x="83282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8"/>
            <p:cNvSpPr/>
            <p:nvPr/>
          </p:nvSpPr>
          <p:spPr>
            <a:xfrm>
              <a:off x="87257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8"/>
            <p:cNvSpPr/>
            <p:nvPr/>
          </p:nvSpPr>
          <p:spPr>
            <a:xfrm>
              <a:off x="9139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8"/>
            <p:cNvSpPr/>
            <p:nvPr/>
          </p:nvSpPr>
          <p:spPr>
            <a:xfrm>
              <a:off x="953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8"/>
            <p:cNvSpPr/>
            <p:nvPr/>
          </p:nvSpPr>
          <p:spPr>
            <a:xfrm>
              <a:off x="9934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8"/>
            <p:cNvSpPr/>
            <p:nvPr/>
          </p:nvSpPr>
          <p:spPr>
            <a:xfrm>
              <a:off x="10332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8"/>
            <p:cNvSpPr/>
            <p:nvPr/>
          </p:nvSpPr>
          <p:spPr>
            <a:xfrm>
              <a:off x="107297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8"/>
            <p:cNvSpPr/>
            <p:nvPr/>
          </p:nvSpPr>
          <p:spPr>
            <a:xfrm>
              <a:off x="11127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8"/>
            <p:cNvSpPr/>
            <p:nvPr/>
          </p:nvSpPr>
          <p:spPr>
            <a:xfrm>
              <a:off x="1152500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8"/>
            <p:cNvSpPr/>
            <p:nvPr/>
          </p:nvSpPr>
          <p:spPr>
            <a:xfrm>
              <a:off x="119227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8"/>
            <p:cNvSpPr/>
            <p:nvPr/>
          </p:nvSpPr>
          <p:spPr>
            <a:xfrm>
              <a:off x="355750" y="14140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8"/>
            <p:cNvSpPr/>
            <p:nvPr/>
          </p:nvSpPr>
          <p:spPr>
            <a:xfrm>
              <a:off x="3971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8"/>
            <p:cNvSpPr/>
            <p:nvPr/>
          </p:nvSpPr>
          <p:spPr>
            <a:xfrm>
              <a:off x="43525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8"/>
            <p:cNvSpPr/>
            <p:nvPr/>
          </p:nvSpPr>
          <p:spPr>
            <a:xfrm>
              <a:off x="47500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8"/>
            <p:cNvSpPr/>
            <p:nvPr/>
          </p:nvSpPr>
          <p:spPr>
            <a:xfrm>
              <a:off x="5164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8"/>
            <p:cNvSpPr/>
            <p:nvPr/>
          </p:nvSpPr>
          <p:spPr>
            <a:xfrm>
              <a:off x="5545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8"/>
            <p:cNvSpPr/>
            <p:nvPr/>
          </p:nvSpPr>
          <p:spPr>
            <a:xfrm>
              <a:off x="595925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8"/>
            <p:cNvSpPr/>
            <p:nvPr/>
          </p:nvSpPr>
          <p:spPr>
            <a:xfrm>
              <a:off x="63402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8"/>
            <p:cNvSpPr/>
            <p:nvPr/>
          </p:nvSpPr>
          <p:spPr>
            <a:xfrm>
              <a:off x="67377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8"/>
            <p:cNvSpPr/>
            <p:nvPr/>
          </p:nvSpPr>
          <p:spPr>
            <a:xfrm>
              <a:off x="7152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8"/>
            <p:cNvSpPr/>
            <p:nvPr/>
          </p:nvSpPr>
          <p:spPr>
            <a:xfrm>
              <a:off x="7533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8"/>
            <p:cNvSpPr/>
            <p:nvPr/>
          </p:nvSpPr>
          <p:spPr>
            <a:xfrm>
              <a:off x="794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8"/>
            <p:cNvSpPr/>
            <p:nvPr/>
          </p:nvSpPr>
          <p:spPr>
            <a:xfrm>
              <a:off x="83282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8"/>
            <p:cNvSpPr/>
            <p:nvPr/>
          </p:nvSpPr>
          <p:spPr>
            <a:xfrm>
              <a:off x="87257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8"/>
            <p:cNvSpPr/>
            <p:nvPr/>
          </p:nvSpPr>
          <p:spPr>
            <a:xfrm>
              <a:off x="9139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8"/>
            <p:cNvSpPr/>
            <p:nvPr/>
          </p:nvSpPr>
          <p:spPr>
            <a:xfrm>
              <a:off x="953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8"/>
            <p:cNvSpPr/>
            <p:nvPr/>
          </p:nvSpPr>
          <p:spPr>
            <a:xfrm>
              <a:off x="9934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8"/>
            <p:cNvSpPr/>
            <p:nvPr/>
          </p:nvSpPr>
          <p:spPr>
            <a:xfrm>
              <a:off x="10332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8"/>
            <p:cNvSpPr/>
            <p:nvPr/>
          </p:nvSpPr>
          <p:spPr>
            <a:xfrm>
              <a:off x="107297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8"/>
            <p:cNvSpPr/>
            <p:nvPr/>
          </p:nvSpPr>
          <p:spPr>
            <a:xfrm>
              <a:off x="11127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8"/>
            <p:cNvSpPr/>
            <p:nvPr/>
          </p:nvSpPr>
          <p:spPr>
            <a:xfrm>
              <a:off x="1152500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8"/>
            <p:cNvSpPr/>
            <p:nvPr/>
          </p:nvSpPr>
          <p:spPr>
            <a:xfrm>
              <a:off x="119227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8"/>
            <p:cNvSpPr/>
            <p:nvPr/>
          </p:nvSpPr>
          <p:spPr>
            <a:xfrm>
              <a:off x="12320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8"/>
            <p:cNvSpPr/>
            <p:nvPr/>
          </p:nvSpPr>
          <p:spPr>
            <a:xfrm>
              <a:off x="35575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8"/>
            <p:cNvSpPr/>
            <p:nvPr/>
          </p:nvSpPr>
          <p:spPr>
            <a:xfrm>
              <a:off x="3971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8"/>
            <p:cNvSpPr/>
            <p:nvPr/>
          </p:nvSpPr>
          <p:spPr>
            <a:xfrm>
              <a:off x="435250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8"/>
            <p:cNvSpPr/>
            <p:nvPr/>
          </p:nvSpPr>
          <p:spPr>
            <a:xfrm>
              <a:off x="47500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8"/>
            <p:cNvSpPr/>
            <p:nvPr/>
          </p:nvSpPr>
          <p:spPr>
            <a:xfrm>
              <a:off x="5164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8"/>
            <p:cNvSpPr/>
            <p:nvPr/>
          </p:nvSpPr>
          <p:spPr>
            <a:xfrm>
              <a:off x="554500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8"/>
            <p:cNvSpPr/>
            <p:nvPr/>
          </p:nvSpPr>
          <p:spPr>
            <a:xfrm>
              <a:off x="595925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8"/>
            <p:cNvSpPr/>
            <p:nvPr/>
          </p:nvSpPr>
          <p:spPr>
            <a:xfrm>
              <a:off x="634025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8"/>
            <p:cNvSpPr/>
            <p:nvPr/>
          </p:nvSpPr>
          <p:spPr>
            <a:xfrm>
              <a:off x="673775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8"/>
            <p:cNvSpPr/>
            <p:nvPr/>
          </p:nvSpPr>
          <p:spPr>
            <a:xfrm>
              <a:off x="7152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8"/>
            <p:cNvSpPr/>
            <p:nvPr/>
          </p:nvSpPr>
          <p:spPr>
            <a:xfrm>
              <a:off x="753300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8"/>
            <p:cNvSpPr/>
            <p:nvPr/>
          </p:nvSpPr>
          <p:spPr>
            <a:xfrm>
              <a:off x="794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8"/>
            <p:cNvSpPr/>
            <p:nvPr/>
          </p:nvSpPr>
          <p:spPr>
            <a:xfrm>
              <a:off x="832825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8"/>
            <p:cNvSpPr/>
            <p:nvPr/>
          </p:nvSpPr>
          <p:spPr>
            <a:xfrm>
              <a:off x="872575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8"/>
            <p:cNvSpPr/>
            <p:nvPr/>
          </p:nvSpPr>
          <p:spPr>
            <a:xfrm>
              <a:off x="9139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8"/>
            <p:cNvSpPr/>
            <p:nvPr/>
          </p:nvSpPr>
          <p:spPr>
            <a:xfrm>
              <a:off x="953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8"/>
            <p:cNvSpPr/>
            <p:nvPr/>
          </p:nvSpPr>
          <p:spPr>
            <a:xfrm>
              <a:off x="9934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8"/>
            <p:cNvSpPr/>
            <p:nvPr/>
          </p:nvSpPr>
          <p:spPr>
            <a:xfrm>
              <a:off x="10332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8"/>
            <p:cNvSpPr/>
            <p:nvPr/>
          </p:nvSpPr>
          <p:spPr>
            <a:xfrm>
              <a:off x="107297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8"/>
            <p:cNvSpPr/>
            <p:nvPr/>
          </p:nvSpPr>
          <p:spPr>
            <a:xfrm>
              <a:off x="11127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8"/>
            <p:cNvSpPr/>
            <p:nvPr/>
          </p:nvSpPr>
          <p:spPr>
            <a:xfrm>
              <a:off x="1152500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8"/>
            <p:cNvSpPr/>
            <p:nvPr/>
          </p:nvSpPr>
          <p:spPr>
            <a:xfrm>
              <a:off x="119227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8"/>
            <p:cNvSpPr/>
            <p:nvPr/>
          </p:nvSpPr>
          <p:spPr>
            <a:xfrm>
              <a:off x="12320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8"/>
            <p:cNvSpPr/>
            <p:nvPr/>
          </p:nvSpPr>
          <p:spPr>
            <a:xfrm>
              <a:off x="3176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8"/>
            <p:cNvSpPr/>
            <p:nvPr/>
          </p:nvSpPr>
          <p:spPr>
            <a:xfrm>
              <a:off x="3557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8"/>
            <p:cNvSpPr/>
            <p:nvPr/>
          </p:nvSpPr>
          <p:spPr>
            <a:xfrm>
              <a:off x="3971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8"/>
            <p:cNvSpPr/>
            <p:nvPr/>
          </p:nvSpPr>
          <p:spPr>
            <a:xfrm>
              <a:off x="4352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8"/>
            <p:cNvSpPr/>
            <p:nvPr/>
          </p:nvSpPr>
          <p:spPr>
            <a:xfrm>
              <a:off x="47500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8"/>
            <p:cNvSpPr/>
            <p:nvPr/>
          </p:nvSpPr>
          <p:spPr>
            <a:xfrm>
              <a:off x="5164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8"/>
            <p:cNvSpPr/>
            <p:nvPr/>
          </p:nvSpPr>
          <p:spPr>
            <a:xfrm>
              <a:off x="5545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8"/>
            <p:cNvSpPr/>
            <p:nvPr/>
          </p:nvSpPr>
          <p:spPr>
            <a:xfrm>
              <a:off x="595925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8"/>
            <p:cNvSpPr/>
            <p:nvPr/>
          </p:nvSpPr>
          <p:spPr>
            <a:xfrm>
              <a:off x="63402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8"/>
            <p:cNvSpPr/>
            <p:nvPr/>
          </p:nvSpPr>
          <p:spPr>
            <a:xfrm>
              <a:off x="67377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8"/>
            <p:cNvSpPr/>
            <p:nvPr/>
          </p:nvSpPr>
          <p:spPr>
            <a:xfrm>
              <a:off x="7152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8"/>
            <p:cNvSpPr/>
            <p:nvPr/>
          </p:nvSpPr>
          <p:spPr>
            <a:xfrm>
              <a:off x="7533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8"/>
            <p:cNvSpPr/>
            <p:nvPr/>
          </p:nvSpPr>
          <p:spPr>
            <a:xfrm>
              <a:off x="794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8"/>
            <p:cNvSpPr/>
            <p:nvPr/>
          </p:nvSpPr>
          <p:spPr>
            <a:xfrm>
              <a:off x="83282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8"/>
            <p:cNvSpPr/>
            <p:nvPr/>
          </p:nvSpPr>
          <p:spPr>
            <a:xfrm>
              <a:off x="87257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8"/>
            <p:cNvSpPr/>
            <p:nvPr/>
          </p:nvSpPr>
          <p:spPr>
            <a:xfrm>
              <a:off x="9139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8"/>
            <p:cNvSpPr/>
            <p:nvPr/>
          </p:nvSpPr>
          <p:spPr>
            <a:xfrm>
              <a:off x="953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8"/>
            <p:cNvSpPr/>
            <p:nvPr/>
          </p:nvSpPr>
          <p:spPr>
            <a:xfrm>
              <a:off x="9934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8"/>
            <p:cNvSpPr/>
            <p:nvPr/>
          </p:nvSpPr>
          <p:spPr>
            <a:xfrm>
              <a:off x="10332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8"/>
            <p:cNvSpPr/>
            <p:nvPr/>
          </p:nvSpPr>
          <p:spPr>
            <a:xfrm>
              <a:off x="10729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8"/>
            <p:cNvSpPr/>
            <p:nvPr/>
          </p:nvSpPr>
          <p:spPr>
            <a:xfrm>
              <a:off x="11127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8"/>
            <p:cNvSpPr/>
            <p:nvPr/>
          </p:nvSpPr>
          <p:spPr>
            <a:xfrm>
              <a:off x="1152500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8"/>
            <p:cNvSpPr/>
            <p:nvPr/>
          </p:nvSpPr>
          <p:spPr>
            <a:xfrm>
              <a:off x="119227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8"/>
            <p:cNvSpPr/>
            <p:nvPr/>
          </p:nvSpPr>
          <p:spPr>
            <a:xfrm>
              <a:off x="12320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8"/>
            <p:cNvSpPr/>
            <p:nvPr/>
          </p:nvSpPr>
          <p:spPr>
            <a:xfrm>
              <a:off x="3176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8"/>
            <p:cNvSpPr/>
            <p:nvPr/>
          </p:nvSpPr>
          <p:spPr>
            <a:xfrm>
              <a:off x="3557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8"/>
            <p:cNvSpPr/>
            <p:nvPr/>
          </p:nvSpPr>
          <p:spPr>
            <a:xfrm>
              <a:off x="3971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8"/>
            <p:cNvSpPr/>
            <p:nvPr/>
          </p:nvSpPr>
          <p:spPr>
            <a:xfrm>
              <a:off x="4352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8"/>
            <p:cNvSpPr/>
            <p:nvPr/>
          </p:nvSpPr>
          <p:spPr>
            <a:xfrm>
              <a:off x="47500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8"/>
            <p:cNvSpPr/>
            <p:nvPr/>
          </p:nvSpPr>
          <p:spPr>
            <a:xfrm>
              <a:off x="5164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8"/>
            <p:cNvSpPr/>
            <p:nvPr/>
          </p:nvSpPr>
          <p:spPr>
            <a:xfrm>
              <a:off x="5545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8"/>
            <p:cNvSpPr/>
            <p:nvPr/>
          </p:nvSpPr>
          <p:spPr>
            <a:xfrm>
              <a:off x="595925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8"/>
            <p:cNvSpPr/>
            <p:nvPr/>
          </p:nvSpPr>
          <p:spPr>
            <a:xfrm>
              <a:off x="63402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8"/>
            <p:cNvSpPr/>
            <p:nvPr/>
          </p:nvSpPr>
          <p:spPr>
            <a:xfrm>
              <a:off x="67377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8"/>
            <p:cNvSpPr/>
            <p:nvPr/>
          </p:nvSpPr>
          <p:spPr>
            <a:xfrm>
              <a:off x="7152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8"/>
            <p:cNvSpPr/>
            <p:nvPr/>
          </p:nvSpPr>
          <p:spPr>
            <a:xfrm>
              <a:off x="7533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8"/>
            <p:cNvSpPr/>
            <p:nvPr/>
          </p:nvSpPr>
          <p:spPr>
            <a:xfrm>
              <a:off x="794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8"/>
            <p:cNvSpPr/>
            <p:nvPr/>
          </p:nvSpPr>
          <p:spPr>
            <a:xfrm>
              <a:off x="83282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8"/>
            <p:cNvSpPr/>
            <p:nvPr/>
          </p:nvSpPr>
          <p:spPr>
            <a:xfrm>
              <a:off x="87257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8"/>
            <p:cNvSpPr/>
            <p:nvPr/>
          </p:nvSpPr>
          <p:spPr>
            <a:xfrm>
              <a:off x="9139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8"/>
            <p:cNvSpPr/>
            <p:nvPr/>
          </p:nvSpPr>
          <p:spPr>
            <a:xfrm>
              <a:off x="953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8"/>
            <p:cNvSpPr/>
            <p:nvPr/>
          </p:nvSpPr>
          <p:spPr>
            <a:xfrm>
              <a:off x="9934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8"/>
            <p:cNvSpPr/>
            <p:nvPr/>
          </p:nvSpPr>
          <p:spPr>
            <a:xfrm>
              <a:off x="10332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8"/>
            <p:cNvSpPr/>
            <p:nvPr/>
          </p:nvSpPr>
          <p:spPr>
            <a:xfrm>
              <a:off x="10729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8"/>
            <p:cNvSpPr/>
            <p:nvPr/>
          </p:nvSpPr>
          <p:spPr>
            <a:xfrm>
              <a:off x="11127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8"/>
            <p:cNvSpPr/>
            <p:nvPr/>
          </p:nvSpPr>
          <p:spPr>
            <a:xfrm>
              <a:off x="1152500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8"/>
            <p:cNvSpPr/>
            <p:nvPr/>
          </p:nvSpPr>
          <p:spPr>
            <a:xfrm>
              <a:off x="119227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8"/>
            <p:cNvSpPr/>
            <p:nvPr/>
          </p:nvSpPr>
          <p:spPr>
            <a:xfrm>
              <a:off x="12320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8"/>
            <p:cNvSpPr/>
            <p:nvPr/>
          </p:nvSpPr>
          <p:spPr>
            <a:xfrm>
              <a:off x="276225" y="12775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8"/>
            <p:cNvSpPr/>
            <p:nvPr/>
          </p:nvSpPr>
          <p:spPr>
            <a:xfrm>
              <a:off x="3176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8"/>
            <p:cNvSpPr/>
            <p:nvPr/>
          </p:nvSpPr>
          <p:spPr>
            <a:xfrm>
              <a:off x="3557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8"/>
            <p:cNvSpPr/>
            <p:nvPr/>
          </p:nvSpPr>
          <p:spPr>
            <a:xfrm>
              <a:off x="3971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8"/>
            <p:cNvSpPr/>
            <p:nvPr/>
          </p:nvSpPr>
          <p:spPr>
            <a:xfrm>
              <a:off x="4352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8"/>
            <p:cNvSpPr/>
            <p:nvPr/>
          </p:nvSpPr>
          <p:spPr>
            <a:xfrm>
              <a:off x="47500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8"/>
            <p:cNvSpPr/>
            <p:nvPr/>
          </p:nvSpPr>
          <p:spPr>
            <a:xfrm>
              <a:off x="5164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8"/>
            <p:cNvSpPr/>
            <p:nvPr/>
          </p:nvSpPr>
          <p:spPr>
            <a:xfrm>
              <a:off x="5545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8"/>
            <p:cNvSpPr/>
            <p:nvPr/>
          </p:nvSpPr>
          <p:spPr>
            <a:xfrm>
              <a:off x="5959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8"/>
            <p:cNvSpPr/>
            <p:nvPr/>
          </p:nvSpPr>
          <p:spPr>
            <a:xfrm>
              <a:off x="63402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8"/>
            <p:cNvSpPr/>
            <p:nvPr/>
          </p:nvSpPr>
          <p:spPr>
            <a:xfrm>
              <a:off x="67377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8"/>
            <p:cNvSpPr/>
            <p:nvPr/>
          </p:nvSpPr>
          <p:spPr>
            <a:xfrm>
              <a:off x="7152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8"/>
            <p:cNvSpPr/>
            <p:nvPr/>
          </p:nvSpPr>
          <p:spPr>
            <a:xfrm>
              <a:off x="7533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8"/>
            <p:cNvSpPr/>
            <p:nvPr/>
          </p:nvSpPr>
          <p:spPr>
            <a:xfrm>
              <a:off x="794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8"/>
            <p:cNvSpPr/>
            <p:nvPr/>
          </p:nvSpPr>
          <p:spPr>
            <a:xfrm>
              <a:off x="83282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8"/>
            <p:cNvSpPr/>
            <p:nvPr/>
          </p:nvSpPr>
          <p:spPr>
            <a:xfrm>
              <a:off x="87257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8"/>
            <p:cNvSpPr/>
            <p:nvPr/>
          </p:nvSpPr>
          <p:spPr>
            <a:xfrm>
              <a:off x="9139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8"/>
            <p:cNvSpPr/>
            <p:nvPr/>
          </p:nvSpPr>
          <p:spPr>
            <a:xfrm>
              <a:off x="953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8"/>
            <p:cNvSpPr/>
            <p:nvPr/>
          </p:nvSpPr>
          <p:spPr>
            <a:xfrm>
              <a:off x="9934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8"/>
            <p:cNvSpPr/>
            <p:nvPr/>
          </p:nvSpPr>
          <p:spPr>
            <a:xfrm>
              <a:off x="10332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8"/>
            <p:cNvSpPr/>
            <p:nvPr/>
          </p:nvSpPr>
          <p:spPr>
            <a:xfrm>
              <a:off x="10729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8"/>
            <p:cNvSpPr/>
            <p:nvPr/>
          </p:nvSpPr>
          <p:spPr>
            <a:xfrm>
              <a:off x="11127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8"/>
            <p:cNvSpPr/>
            <p:nvPr/>
          </p:nvSpPr>
          <p:spPr>
            <a:xfrm>
              <a:off x="1152500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8"/>
            <p:cNvSpPr/>
            <p:nvPr/>
          </p:nvSpPr>
          <p:spPr>
            <a:xfrm>
              <a:off x="119227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8"/>
            <p:cNvSpPr/>
            <p:nvPr/>
          </p:nvSpPr>
          <p:spPr>
            <a:xfrm>
              <a:off x="12320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8"/>
            <p:cNvSpPr/>
            <p:nvPr/>
          </p:nvSpPr>
          <p:spPr>
            <a:xfrm>
              <a:off x="276225" y="1243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8"/>
            <p:cNvSpPr/>
            <p:nvPr/>
          </p:nvSpPr>
          <p:spPr>
            <a:xfrm>
              <a:off x="3176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8"/>
            <p:cNvSpPr/>
            <p:nvPr/>
          </p:nvSpPr>
          <p:spPr>
            <a:xfrm>
              <a:off x="355750" y="1243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8"/>
            <p:cNvSpPr/>
            <p:nvPr/>
          </p:nvSpPr>
          <p:spPr>
            <a:xfrm>
              <a:off x="3971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8"/>
            <p:cNvSpPr/>
            <p:nvPr/>
          </p:nvSpPr>
          <p:spPr>
            <a:xfrm>
              <a:off x="43525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8"/>
            <p:cNvSpPr/>
            <p:nvPr/>
          </p:nvSpPr>
          <p:spPr>
            <a:xfrm>
              <a:off x="47500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8"/>
            <p:cNvSpPr/>
            <p:nvPr/>
          </p:nvSpPr>
          <p:spPr>
            <a:xfrm>
              <a:off x="5164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8"/>
            <p:cNvSpPr/>
            <p:nvPr/>
          </p:nvSpPr>
          <p:spPr>
            <a:xfrm>
              <a:off x="5545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8"/>
            <p:cNvSpPr/>
            <p:nvPr/>
          </p:nvSpPr>
          <p:spPr>
            <a:xfrm>
              <a:off x="5959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8"/>
            <p:cNvSpPr/>
            <p:nvPr/>
          </p:nvSpPr>
          <p:spPr>
            <a:xfrm>
              <a:off x="63402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8"/>
            <p:cNvSpPr/>
            <p:nvPr/>
          </p:nvSpPr>
          <p:spPr>
            <a:xfrm>
              <a:off x="67377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8"/>
            <p:cNvSpPr/>
            <p:nvPr/>
          </p:nvSpPr>
          <p:spPr>
            <a:xfrm>
              <a:off x="7152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8"/>
            <p:cNvSpPr/>
            <p:nvPr/>
          </p:nvSpPr>
          <p:spPr>
            <a:xfrm>
              <a:off x="7533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8"/>
            <p:cNvSpPr/>
            <p:nvPr/>
          </p:nvSpPr>
          <p:spPr>
            <a:xfrm>
              <a:off x="794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8"/>
            <p:cNvSpPr/>
            <p:nvPr/>
          </p:nvSpPr>
          <p:spPr>
            <a:xfrm>
              <a:off x="83282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8"/>
            <p:cNvSpPr/>
            <p:nvPr/>
          </p:nvSpPr>
          <p:spPr>
            <a:xfrm>
              <a:off x="87257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8"/>
            <p:cNvSpPr/>
            <p:nvPr/>
          </p:nvSpPr>
          <p:spPr>
            <a:xfrm>
              <a:off x="9139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8"/>
            <p:cNvSpPr/>
            <p:nvPr/>
          </p:nvSpPr>
          <p:spPr>
            <a:xfrm>
              <a:off x="953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8"/>
            <p:cNvSpPr/>
            <p:nvPr/>
          </p:nvSpPr>
          <p:spPr>
            <a:xfrm>
              <a:off x="9934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8"/>
            <p:cNvSpPr/>
            <p:nvPr/>
          </p:nvSpPr>
          <p:spPr>
            <a:xfrm>
              <a:off x="10332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8"/>
            <p:cNvSpPr/>
            <p:nvPr/>
          </p:nvSpPr>
          <p:spPr>
            <a:xfrm>
              <a:off x="10729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8"/>
            <p:cNvSpPr/>
            <p:nvPr/>
          </p:nvSpPr>
          <p:spPr>
            <a:xfrm>
              <a:off x="11127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8"/>
            <p:cNvSpPr/>
            <p:nvPr/>
          </p:nvSpPr>
          <p:spPr>
            <a:xfrm>
              <a:off x="1152500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8"/>
            <p:cNvSpPr/>
            <p:nvPr/>
          </p:nvSpPr>
          <p:spPr>
            <a:xfrm>
              <a:off x="119227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8"/>
            <p:cNvSpPr/>
            <p:nvPr/>
          </p:nvSpPr>
          <p:spPr>
            <a:xfrm>
              <a:off x="12320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8"/>
            <p:cNvSpPr/>
            <p:nvPr/>
          </p:nvSpPr>
          <p:spPr>
            <a:xfrm>
              <a:off x="276225" y="1209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8"/>
            <p:cNvSpPr/>
            <p:nvPr/>
          </p:nvSpPr>
          <p:spPr>
            <a:xfrm>
              <a:off x="3176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8"/>
            <p:cNvSpPr/>
            <p:nvPr/>
          </p:nvSpPr>
          <p:spPr>
            <a:xfrm>
              <a:off x="355750" y="1209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8"/>
            <p:cNvSpPr/>
            <p:nvPr/>
          </p:nvSpPr>
          <p:spPr>
            <a:xfrm>
              <a:off x="3971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8"/>
            <p:cNvSpPr/>
            <p:nvPr/>
          </p:nvSpPr>
          <p:spPr>
            <a:xfrm>
              <a:off x="43525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8"/>
            <p:cNvSpPr/>
            <p:nvPr/>
          </p:nvSpPr>
          <p:spPr>
            <a:xfrm>
              <a:off x="47500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8"/>
            <p:cNvSpPr/>
            <p:nvPr/>
          </p:nvSpPr>
          <p:spPr>
            <a:xfrm>
              <a:off x="5164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8"/>
            <p:cNvSpPr/>
            <p:nvPr/>
          </p:nvSpPr>
          <p:spPr>
            <a:xfrm>
              <a:off x="5545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8"/>
            <p:cNvSpPr/>
            <p:nvPr/>
          </p:nvSpPr>
          <p:spPr>
            <a:xfrm>
              <a:off x="5959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8"/>
            <p:cNvSpPr/>
            <p:nvPr/>
          </p:nvSpPr>
          <p:spPr>
            <a:xfrm>
              <a:off x="63402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8"/>
            <p:cNvSpPr/>
            <p:nvPr/>
          </p:nvSpPr>
          <p:spPr>
            <a:xfrm>
              <a:off x="67377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8"/>
            <p:cNvSpPr/>
            <p:nvPr/>
          </p:nvSpPr>
          <p:spPr>
            <a:xfrm>
              <a:off x="7152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8"/>
            <p:cNvSpPr/>
            <p:nvPr/>
          </p:nvSpPr>
          <p:spPr>
            <a:xfrm>
              <a:off x="7533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8"/>
            <p:cNvSpPr/>
            <p:nvPr/>
          </p:nvSpPr>
          <p:spPr>
            <a:xfrm>
              <a:off x="794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8"/>
            <p:cNvSpPr/>
            <p:nvPr/>
          </p:nvSpPr>
          <p:spPr>
            <a:xfrm>
              <a:off x="83282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8"/>
            <p:cNvSpPr/>
            <p:nvPr/>
          </p:nvSpPr>
          <p:spPr>
            <a:xfrm>
              <a:off x="87257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8"/>
            <p:cNvSpPr/>
            <p:nvPr/>
          </p:nvSpPr>
          <p:spPr>
            <a:xfrm>
              <a:off x="9139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8"/>
            <p:cNvSpPr/>
            <p:nvPr/>
          </p:nvSpPr>
          <p:spPr>
            <a:xfrm>
              <a:off x="953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8"/>
            <p:cNvSpPr/>
            <p:nvPr/>
          </p:nvSpPr>
          <p:spPr>
            <a:xfrm>
              <a:off x="9934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8"/>
            <p:cNvSpPr/>
            <p:nvPr/>
          </p:nvSpPr>
          <p:spPr>
            <a:xfrm>
              <a:off x="10332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8"/>
            <p:cNvSpPr/>
            <p:nvPr/>
          </p:nvSpPr>
          <p:spPr>
            <a:xfrm>
              <a:off x="10729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8"/>
            <p:cNvSpPr/>
            <p:nvPr/>
          </p:nvSpPr>
          <p:spPr>
            <a:xfrm>
              <a:off x="11127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8"/>
            <p:cNvSpPr/>
            <p:nvPr/>
          </p:nvSpPr>
          <p:spPr>
            <a:xfrm>
              <a:off x="1152500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8"/>
            <p:cNvSpPr/>
            <p:nvPr/>
          </p:nvSpPr>
          <p:spPr>
            <a:xfrm>
              <a:off x="119227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8"/>
            <p:cNvSpPr/>
            <p:nvPr/>
          </p:nvSpPr>
          <p:spPr>
            <a:xfrm>
              <a:off x="12320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8"/>
            <p:cNvSpPr/>
            <p:nvPr/>
          </p:nvSpPr>
          <p:spPr>
            <a:xfrm>
              <a:off x="276225" y="11753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8"/>
            <p:cNvSpPr/>
            <p:nvPr/>
          </p:nvSpPr>
          <p:spPr>
            <a:xfrm>
              <a:off x="3176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8"/>
            <p:cNvSpPr/>
            <p:nvPr/>
          </p:nvSpPr>
          <p:spPr>
            <a:xfrm>
              <a:off x="355750" y="11753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8"/>
            <p:cNvSpPr/>
            <p:nvPr/>
          </p:nvSpPr>
          <p:spPr>
            <a:xfrm>
              <a:off x="3971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8"/>
            <p:cNvSpPr/>
            <p:nvPr/>
          </p:nvSpPr>
          <p:spPr>
            <a:xfrm>
              <a:off x="435250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8"/>
            <p:cNvSpPr/>
            <p:nvPr/>
          </p:nvSpPr>
          <p:spPr>
            <a:xfrm>
              <a:off x="475025" y="11753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8"/>
            <p:cNvSpPr/>
            <p:nvPr/>
          </p:nvSpPr>
          <p:spPr>
            <a:xfrm>
              <a:off x="5164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8"/>
            <p:cNvSpPr/>
            <p:nvPr/>
          </p:nvSpPr>
          <p:spPr>
            <a:xfrm>
              <a:off x="5545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8"/>
            <p:cNvSpPr/>
            <p:nvPr/>
          </p:nvSpPr>
          <p:spPr>
            <a:xfrm>
              <a:off x="5959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8"/>
            <p:cNvSpPr/>
            <p:nvPr/>
          </p:nvSpPr>
          <p:spPr>
            <a:xfrm>
              <a:off x="63402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8"/>
            <p:cNvSpPr/>
            <p:nvPr/>
          </p:nvSpPr>
          <p:spPr>
            <a:xfrm>
              <a:off x="67377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8"/>
            <p:cNvSpPr/>
            <p:nvPr/>
          </p:nvSpPr>
          <p:spPr>
            <a:xfrm>
              <a:off x="7152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8"/>
            <p:cNvSpPr/>
            <p:nvPr/>
          </p:nvSpPr>
          <p:spPr>
            <a:xfrm>
              <a:off x="753300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8"/>
            <p:cNvSpPr/>
            <p:nvPr/>
          </p:nvSpPr>
          <p:spPr>
            <a:xfrm>
              <a:off x="794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8"/>
            <p:cNvSpPr/>
            <p:nvPr/>
          </p:nvSpPr>
          <p:spPr>
            <a:xfrm>
              <a:off x="8328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8"/>
            <p:cNvSpPr/>
            <p:nvPr/>
          </p:nvSpPr>
          <p:spPr>
            <a:xfrm>
              <a:off x="87257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8"/>
            <p:cNvSpPr/>
            <p:nvPr/>
          </p:nvSpPr>
          <p:spPr>
            <a:xfrm>
              <a:off x="9139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8"/>
            <p:cNvSpPr/>
            <p:nvPr/>
          </p:nvSpPr>
          <p:spPr>
            <a:xfrm>
              <a:off x="953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8"/>
            <p:cNvSpPr/>
            <p:nvPr/>
          </p:nvSpPr>
          <p:spPr>
            <a:xfrm>
              <a:off x="9934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8"/>
            <p:cNvSpPr/>
            <p:nvPr/>
          </p:nvSpPr>
          <p:spPr>
            <a:xfrm>
              <a:off x="10332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8"/>
            <p:cNvSpPr/>
            <p:nvPr/>
          </p:nvSpPr>
          <p:spPr>
            <a:xfrm>
              <a:off x="10729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8"/>
            <p:cNvSpPr/>
            <p:nvPr/>
          </p:nvSpPr>
          <p:spPr>
            <a:xfrm>
              <a:off x="11127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8"/>
            <p:cNvSpPr/>
            <p:nvPr/>
          </p:nvSpPr>
          <p:spPr>
            <a:xfrm>
              <a:off x="1152500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8"/>
            <p:cNvSpPr/>
            <p:nvPr/>
          </p:nvSpPr>
          <p:spPr>
            <a:xfrm>
              <a:off x="119227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8"/>
            <p:cNvSpPr/>
            <p:nvPr/>
          </p:nvSpPr>
          <p:spPr>
            <a:xfrm>
              <a:off x="12320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8"/>
            <p:cNvSpPr/>
            <p:nvPr/>
          </p:nvSpPr>
          <p:spPr>
            <a:xfrm>
              <a:off x="2364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8"/>
            <p:cNvSpPr/>
            <p:nvPr/>
          </p:nvSpPr>
          <p:spPr>
            <a:xfrm>
              <a:off x="276225" y="11412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8"/>
            <p:cNvSpPr/>
            <p:nvPr/>
          </p:nvSpPr>
          <p:spPr>
            <a:xfrm>
              <a:off x="3176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8"/>
            <p:cNvSpPr/>
            <p:nvPr/>
          </p:nvSpPr>
          <p:spPr>
            <a:xfrm>
              <a:off x="355750" y="11412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8"/>
            <p:cNvSpPr/>
            <p:nvPr/>
          </p:nvSpPr>
          <p:spPr>
            <a:xfrm>
              <a:off x="3971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8"/>
            <p:cNvSpPr/>
            <p:nvPr/>
          </p:nvSpPr>
          <p:spPr>
            <a:xfrm>
              <a:off x="43525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8"/>
            <p:cNvSpPr/>
            <p:nvPr/>
          </p:nvSpPr>
          <p:spPr>
            <a:xfrm>
              <a:off x="47500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8"/>
            <p:cNvSpPr/>
            <p:nvPr/>
          </p:nvSpPr>
          <p:spPr>
            <a:xfrm>
              <a:off x="5164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8"/>
            <p:cNvSpPr/>
            <p:nvPr/>
          </p:nvSpPr>
          <p:spPr>
            <a:xfrm>
              <a:off x="5545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8"/>
            <p:cNvSpPr/>
            <p:nvPr/>
          </p:nvSpPr>
          <p:spPr>
            <a:xfrm>
              <a:off x="5959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8"/>
            <p:cNvSpPr/>
            <p:nvPr/>
          </p:nvSpPr>
          <p:spPr>
            <a:xfrm>
              <a:off x="63402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8"/>
            <p:cNvSpPr/>
            <p:nvPr/>
          </p:nvSpPr>
          <p:spPr>
            <a:xfrm>
              <a:off x="6737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8"/>
            <p:cNvSpPr/>
            <p:nvPr/>
          </p:nvSpPr>
          <p:spPr>
            <a:xfrm>
              <a:off x="7152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8"/>
            <p:cNvSpPr/>
            <p:nvPr/>
          </p:nvSpPr>
          <p:spPr>
            <a:xfrm>
              <a:off x="7533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8"/>
            <p:cNvSpPr/>
            <p:nvPr/>
          </p:nvSpPr>
          <p:spPr>
            <a:xfrm>
              <a:off x="794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8"/>
            <p:cNvSpPr/>
            <p:nvPr/>
          </p:nvSpPr>
          <p:spPr>
            <a:xfrm>
              <a:off x="83282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8"/>
            <p:cNvSpPr/>
            <p:nvPr/>
          </p:nvSpPr>
          <p:spPr>
            <a:xfrm>
              <a:off x="87257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8"/>
            <p:cNvSpPr/>
            <p:nvPr/>
          </p:nvSpPr>
          <p:spPr>
            <a:xfrm>
              <a:off x="9139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8"/>
            <p:cNvSpPr/>
            <p:nvPr/>
          </p:nvSpPr>
          <p:spPr>
            <a:xfrm>
              <a:off x="953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8"/>
            <p:cNvSpPr/>
            <p:nvPr/>
          </p:nvSpPr>
          <p:spPr>
            <a:xfrm>
              <a:off x="9934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8"/>
            <p:cNvSpPr/>
            <p:nvPr/>
          </p:nvSpPr>
          <p:spPr>
            <a:xfrm>
              <a:off x="10332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8"/>
            <p:cNvSpPr/>
            <p:nvPr/>
          </p:nvSpPr>
          <p:spPr>
            <a:xfrm>
              <a:off x="10729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8"/>
            <p:cNvSpPr/>
            <p:nvPr/>
          </p:nvSpPr>
          <p:spPr>
            <a:xfrm>
              <a:off x="11127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8"/>
            <p:cNvSpPr/>
            <p:nvPr/>
          </p:nvSpPr>
          <p:spPr>
            <a:xfrm>
              <a:off x="1152500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8"/>
            <p:cNvSpPr/>
            <p:nvPr/>
          </p:nvSpPr>
          <p:spPr>
            <a:xfrm>
              <a:off x="119227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8"/>
            <p:cNvSpPr/>
            <p:nvPr/>
          </p:nvSpPr>
          <p:spPr>
            <a:xfrm>
              <a:off x="12320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8"/>
            <p:cNvSpPr/>
            <p:nvPr/>
          </p:nvSpPr>
          <p:spPr>
            <a:xfrm>
              <a:off x="2364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8"/>
            <p:cNvSpPr/>
            <p:nvPr/>
          </p:nvSpPr>
          <p:spPr>
            <a:xfrm>
              <a:off x="2762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8"/>
            <p:cNvSpPr/>
            <p:nvPr/>
          </p:nvSpPr>
          <p:spPr>
            <a:xfrm>
              <a:off x="3176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8"/>
            <p:cNvSpPr/>
            <p:nvPr/>
          </p:nvSpPr>
          <p:spPr>
            <a:xfrm>
              <a:off x="355750" y="110707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8"/>
            <p:cNvSpPr/>
            <p:nvPr/>
          </p:nvSpPr>
          <p:spPr>
            <a:xfrm>
              <a:off x="3971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8"/>
            <p:cNvSpPr/>
            <p:nvPr/>
          </p:nvSpPr>
          <p:spPr>
            <a:xfrm>
              <a:off x="43525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8"/>
            <p:cNvSpPr/>
            <p:nvPr/>
          </p:nvSpPr>
          <p:spPr>
            <a:xfrm>
              <a:off x="47500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8"/>
            <p:cNvSpPr/>
            <p:nvPr/>
          </p:nvSpPr>
          <p:spPr>
            <a:xfrm>
              <a:off x="5164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8"/>
            <p:cNvSpPr/>
            <p:nvPr/>
          </p:nvSpPr>
          <p:spPr>
            <a:xfrm>
              <a:off x="5545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8"/>
            <p:cNvSpPr/>
            <p:nvPr/>
          </p:nvSpPr>
          <p:spPr>
            <a:xfrm>
              <a:off x="5959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8"/>
            <p:cNvSpPr/>
            <p:nvPr/>
          </p:nvSpPr>
          <p:spPr>
            <a:xfrm>
              <a:off x="6340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8"/>
            <p:cNvSpPr/>
            <p:nvPr/>
          </p:nvSpPr>
          <p:spPr>
            <a:xfrm>
              <a:off x="6737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8"/>
            <p:cNvSpPr/>
            <p:nvPr/>
          </p:nvSpPr>
          <p:spPr>
            <a:xfrm>
              <a:off x="7152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8"/>
            <p:cNvSpPr/>
            <p:nvPr/>
          </p:nvSpPr>
          <p:spPr>
            <a:xfrm>
              <a:off x="7533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8"/>
            <p:cNvSpPr/>
            <p:nvPr/>
          </p:nvSpPr>
          <p:spPr>
            <a:xfrm>
              <a:off x="794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8"/>
            <p:cNvSpPr/>
            <p:nvPr/>
          </p:nvSpPr>
          <p:spPr>
            <a:xfrm>
              <a:off x="83282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8"/>
            <p:cNvSpPr/>
            <p:nvPr/>
          </p:nvSpPr>
          <p:spPr>
            <a:xfrm>
              <a:off x="87257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8"/>
            <p:cNvSpPr/>
            <p:nvPr/>
          </p:nvSpPr>
          <p:spPr>
            <a:xfrm>
              <a:off x="9139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8"/>
            <p:cNvSpPr/>
            <p:nvPr/>
          </p:nvSpPr>
          <p:spPr>
            <a:xfrm>
              <a:off x="953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8"/>
            <p:cNvSpPr/>
            <p:nvPr/>
          </p:nvSpPr>
          <p:spPr>
            <a:xfrm>
              <a:off x="9934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8"/>
            <p:cNvSpPr/>
            <p:nvPr/>
          </p:nvSpPr>
          <p:spPr>
            <a:xfrm>
              <a:off x="10332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8"/>
            <p:cNvSpPr/>
            <p:nvPr/>
          </p:nvSpPr>
          <p:spPr>
            <a:xfrm>
              <a:off x="10729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8"/>
            <p:cNvSpPr/>
            <p:nvPr/>
          </p:nvSpPr>
          <p:spPr>
            <a:xfrm>
              <a:off x="11127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8"/>
            <p:cNvSpPr/>
            <p:nvPr/>
          </p:nvSpPr>
          <p:spPr>
            <a:xfrm>
              <a:off x="1152500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8"/>
            <p:cNvSpPr/>
            <p:nvPr/>
          </p:nvSpPr>
          <p:spPr>
            <a:xfrm>
              <a:off x="119227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8"/>
            <p:cNvSpPr/>
            <p:nvPr/>
          </p:nvSpPr>
          <p:spPr>
            <a:xfrm>
              <a:off x="12320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8"/>
            <p:cNvSpPr/>
            <p:nvPr/>
          </p:nvSpPr>
          <p:spPr>
            <a:xfrm>
              <a:off x="2364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8"/>
            <p:cNvSpPr/>
            <p:nvPr/>
          </p:nvSpPr>
          <p:spPr>
            <a:xfrm>
              <a:off x="2762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8"/>
            <p:cNvSpPr/>
            <p:nvPr/>
          </p:nvSpPr>
          <p:spPr>
            <a:xfrm>
              <a:off x="3176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8"/>
            <p:cNvSpPr/>
            <p:nvPr/>
          </p:nvSpPr>
          <p:spPr>
            <a:xfrm>
              <a:off x="3557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8"/>
            <p:cNvSpPr/>
            <p:nvPr/>
          </p:nvSpPr>
          <p:spPr>
            <a:xfrm>
              <a:off x="3971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8"/>
            <p:cNvSpPr/>
            <p:nvPr/>
          </p:nvSpPr>
          <p:spPr>
            <a:xfrm>
              <a:off x="4352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8"/>
            <p:cNvSpPr/>
            <p:nvPr/>
          </p:nvSpPr>
          <p:spPr>
            <a:xfrm>
              <a:off x="47500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8"/>
            <p:cNvSpPr/>
            <p:nvPr/>
          </p:nvSpPr>
          <p:spPr>
            <a:xfrm>
              <a:off x="5164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8"/>
            <p:cNvSpPr/>
            <p:nvPr/>
          </p:nvSpPr>
          <p:spPr>
            <a:xfrm>
              <a:off x="5545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8"/>
            <p:cNvSpPr/>
            <p:nvPr/>
          </p:nvSpPr>
          <p:spPr>
            <a:xfrm>
              <a:off x="5959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8"/>
            <p:cNvSpPr/>
            <p:nvPr/>
          </p:nvSpPr>
          <p:spPr>
            <a:xfrm>
              <a:off x="6340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8"/>
            <p:cNvSpPr/>
            <p:nvPr/>
          </p:nvSpPr>
          <p:spPr>
            <a:xfrm>
              <a:off x="6737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8"/>
            <p:cNvSpPr/>
            <p:nvPr/>
          </p:nvSpPr>
          <p:spPr>
            <a:xfrm>
              <a:off x="7152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8"/>
            <p:cNvSpPr/>
            <p:nvPr/>
          </p:nvSpPr>
          <p:spPr>
            <a:xfrm>
              <a:off x="7533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8"/>
            <p:cNvSpPr/>
            <p:nvPr/>
          </p:nvSpPr>
          <p:spPr>
            <a:xfrm>
              <a:off x="794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8"/>
            <p:cNvSpPr/>
            <p:nvPr/>
          </p:nvSpPr>
          <p:spPr>
            <a:xfrm>
              <a:off x="83282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8"/>
            <p:cNvSpPr/>
            <p:nvPr/>
          </p:nvSpPr>
          <p:spPr>
            <a:xfrm>
              <a:off x="87257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8"/>
            <p:cNvSpPr/>
            <p:nvPr/>
          </p:nvSpPr>
          <p:spPr>
            <a:xfrm>
              <a:off x="9139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8"/>
            <p:cNvSpPr/>
            <p:nvPr/>
          </p:nvSpPr>
          <p:spPr>
            <a:xfrm>
              <a:off x="953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8"/>
            <p:cNvSpPr/>
            <p:nvPr/>
          </p:nvSpPr>
          <p:spPr>
            <a:xfrm>
              <a:off x="9934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8"/>
            <p:cNvSpPr/>
            <p:nvPr/>
          </p:nvSpPr>
          <p:spPr>
            <a:xfrm>
              <a:off x="10332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8"/>
            <p:cNvSpPr/>
            <p:nvPr/>
          </p:nvSpPr>
          <p:spPr>
            <a:xfrm>
              <a:off x="10729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8"/>
            <p:cNvSpPr/>
            <p:nvPr/>
          </p:nvSpPr>
          <p:spPr>
            <a:xfrm>
              <a:off x="11127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8"/>
            <p:cNvSpPr/>
            <p:nvPr/>
          </p:nvSpPr>
          <p:spPr>
            <a:xfrm>
              <a:off x="1152500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8"/>
            <p:cNvSpPr/>
            <p:nvPr/>
          </p:nvSpPr>
          <p:spPr>
            <a:xfrm>
              <a:off x="119227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8"/>
            <p:cNvSpPr/>
            <p:nvPr/>
          </p:nvSpPr>
          <p:spPr>
            <a:xfrm>
              <a:off x="12320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8"/>
            <p:cNvSpPr/>
            <p:nvPr/>
          </p:nvSpPr>
          <p:spPr>
            <a:xfrm>
              <a:off x="2364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8"/>
            <p:cNvSpPr/>
            <p:nvPr/>
          </p:nvSpPr>
          <p:spPr>
            <a:xfrm>
              <a:off x="2762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8"/>
            <p:cNvSpPr/>
            <p:nvPr/>
          </p:nvSpPr>
          <p:spPr>
            <a:xfrm>
              <a:off x="3176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8"/>
            <p:cNvSpPr/>
            <p:nvPr/>
          </p:nvSpPr>
          <p:spPr>
            <a:xfrm>
              <a:off x="3557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8"/>
            <p:cNvSpPr/>
            <p:nvPr/>
          </p:nvSpPr>
          <p:spPr>
            <a:xfrm>
              <a:off x="3971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8"/>
            <p:cNvSpPr/>
            <p:nvPr/>
          </p:nvSpPr>
          <p:spPr>
            <a:xfrm>
              <a:off x="4352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8"/>
            <p:cNvSpPr/>
            <p:nvPr/>
          </p:nvSpPr>
          <p:spPr>
            <a:xfrm>
              <a:off x="47500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8"/>
            <p:cNvSpPr/>
            <p:nvPr/>
          </p:nvSpPr>
          <p:spPr>
            <a:xfrm>
              <a:off x="5164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8"/>
            <p:cNvSpPr/>
            <p:nvPr/>
          </p:nvSpPr>
          <p:spPr>
            <a:xfrm>
              <a:off x="5545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8"/>
            <p:cNvSpPr/>
            <p:nvPr/>
          </p:nvSpPr>
          <p:spPr>
            <a:xfrm>
              <a:off x="5959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8"/>
            <p:cNvSpPr/>
            <p:nvPr/>
          </p:nvSpPr>
          <p:spPr>
            <a:xfrm>
              <a:off x="6340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8"/>
            <p:cNvSpPr/>
            <p:nvPr/>
          </p:nvSpPr>
          <p:spPr>
            <a:xfrm>
              <a:off x="6737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8"/>
            <p:cNvSpPr/>
            <p:nvPr/>
          </p:nvSpPr>
          <p:spPr>
            <a:xfrm>
              <a:off x="7152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8"/>
            <p:cNvSpPr/>
            <p:nvPr/>
          </p:nvSpPr>
          <p:spPr>
            <a:xfrm>
              <a:off x="7533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8"/>
            <p:cNvSpPr/>
            <p:nvPr/>
          </p:nvSpPr>
          <p:spPr>
            <a:xfrm>
              <a:off x="794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8"/>
            <p:cNvSpPr/>
            <p:nvPr/>
          </p:nvSpPr>
          <p:spPr>
            <a:xfrm>
              <a:off x="83282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8"/>
            <p:cNvSpPr/>
            <p:nvPr/>
          </p:nvSpPr>
          <p:spPr>
            <a:xfrm>
              <a:off x="87257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8"/>
            <p:cNvSpPr/>
            <p:nvPr/>
          </p:nvSpPr>
          <p:spPr>
            <a:xfrm>
              <a:off x="9139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8"/>
            <p:cNvSpPr/>
            <p:nvPr/>
          </p:nvSpPr>
          <p:spPr>
            <a:xfrm>
              <a:off x="953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8"/>
            <p:cNvSpPr/>
            <p:nvPr/>
          </p:nvSpPr>
          <p:spPr>
            <a:xfrm>
              <a:off x="9934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8"/>
            <p:cNvSpPr/>
            <p:nvPr/>
          </p:nvSpPr>
          <p:spPr>
            <a:xfrm>
              <a:off x="10332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8"/>
            <p:cNvSpPr/>
            <p:nvPr/>
          </p:nvSpPr>
          <p:spPr>
            <a:xfrm>
              <a:off x="10729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8"/>
            <p:cNvSpPr/>
            <p:nvPr/>
          </p:nvSpPr>
          <p:spPr>
            <a:xfrm>
              <a:off x="11127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8"/>
            <p:cNvSpPr/>
            <p:nvPr/>
          </p:nvSpPr>
          <p:spPr>
            <a:xfrm>
              <a:off x="1152500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8"/>
            <p:cNvSpPr/>
            <p:nvPr/>
          </p:nvSpPr>
          <p:spPr>
            <a:xfrm>
              <a:off x="119227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8"/>
            <p:cNvSpPr/>
            <p:nvPr/>
          </p:nvSpPr>
          <p:spPr>
            <a:xfrm>
              <a:off x="12320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8"/>
            <p:cNvSpPr/>
            <p:nvPr/>
          </p:nvSpPr>
          <p:spPr>
            <a:xfrm>
              <a:off x="2364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8"/>
            <p:cNvSpPr/>
            <p:nvPr/>
          </p:nvSpPr>
          <p:spPr>
            <a:xfrm>
              <a:off x="276225" y="10048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8"/>
            <p:cNvSpPr/>
            <p:nvPr/>
          </p:nvSpPr>
          <p:spPr>
            <a:xfrm>
              <a:off x="3176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8"/>
            <p:cNvSpPr/>
            <p:nvPr/>
          </p:nvSpPr>
          <p:spPr>
            <a:xfrm>
              <a:off x="355750" y="10047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8"/>
            <p:cNvSpPr/>
            <p:nvPr/>
          </p:nvSpPr>
          <p:spPr>
            <a:xfrm>
              <a:off x="3971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8"/>
            <p:cNvSpPr/>
            <p:nvPr/>
          </p:nvSpPr>
          <p:spPr>
            <a:xfrm>
              <a:off x="435250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8"/>
            <p:cNvSpPr/>
            <p:nvPr/>
          </p:nvSpPr>
          <p:spPr>
            <a:xfrm>
              <a:off x="475025" y="10048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8"/>
            <p:cNvSpPr/>
            <p:nvPr/>
          </p:nvSpPr>
          <p:spPr>
            <a:xfrm>
              <a:off x="5164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8"/>
            <p:cNvSpPr/>
            <p:nvPr/>
          </p:nvSpPr>
          <p:spPr>
            <a:xfrm>
              <a:off x="5545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8"/>
            <p:cNvSpPr/>
            <p:nvPr/>
          </p:nvSpPr>
          <p:spPr>
            <a:xfrm>
              <a:off x="5959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8"/>
            <p:cNvSpPr/>
            <p:nvPr/>
          </p:nvSpPr>
          <p:spPr>
            <a:xfrm>
              <a:off x="63402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8"/>
            <p:cNvSpPr/>
            <p:nvPr/>
          </p:nvSpPr>
          <p:spPr>
            <a:xfrm>
              <a:off x="6737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8"/>
            <p:cNvSpPr/>
            <p:nvPr/>
          </p:nvSpPr>
          <p:spPr>
            <a:xfrm>
              <a:off x="7152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8"/>
            <p:cNvSpPr/>
            <p:nvPr/>
          </p:nvSpPr>
          <p:spPr>
            <a:xfrm>
              <a:off x="753300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8"/>
            <p:cNvSpPr/>
            <p:nvPr/>
          </p:nvSpPr>
          <p:spPr>
            <a:xfrm>
              <a:off x="794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8"/>
            <p:cNvSpPr/>
            <p:nvPr/>
          </p:nvSpPr>
          <p:spPr>
            <a:xfrm>
              <a:off x="8328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8"/>
            <p:cNvSpPr/>
            <p:nvPr/>
          </p:nvSpPr>
          <p:spPr>
            <a:xfrm>
              <a:off x="87257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8"/>
            <p:cNvSpPr/>
            <p:nvPr/>
          </p:nvSpPr>
          <p:spPr>
            <a:xfrm>
              <a:off x="9139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8"/>
            <p:cNvSpPr/>
            <p:nvPr/>
          </p:nvSpPr>
          <p:spPr>
            <a:xfrm>
              <a:off x="953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8"/>
            <p:cNvSpPr/>
            <p:nvPr/>
          </p:nvSpPr>
          <p:spPr>
            <a:xfrm>
              <a:off x="9934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8"/>
            <p:cNvSpPr/>
            <p:nvPr/>
          </p:nvSpPr>
          <p:spPr>
            <a:xfrm>
              <a:off x="10332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8"/>
            <p:cNvSpPr/>
            <p:nvPr/>
          </p:nvSpPr>
          <p:spPr>
            <a:xfrm>
              <a:off x="10729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8"/>
            <p:cNvSpPr/>
            <p:nvPr/>
          </p:nvSpPr>
          <p:spPr>
            <a:xfrm>
              <a:off x="11127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8"/>
            <p:cNvSpPr/>
            <p:nvPr/>
          </p:nvSpPr>
          <p:spPr>
            <a:xfrm>
              <a:off x="1152500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8"/>
            <p:cNvSpPr/>
            <p:nvPr/>
          </p:nvSpPr>
          <p:spPr>
            <a:xfrm>
              <a:off x="119227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8"/>
            <p:cNvSpPr/>
            <p:nvPr/>
          </p:nvSpPr>
          <p:spPr>
            <a:xfrm>
              <a:off x="12320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8"/>
            <p:cNvSpPr/>
            <p:nvPr/>
          </p:nvSpPr>
          <p:spPr>
            <a:xfrm>
              <a:off x="276225" y="9707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8"/>
            <p:cNvSpPr/>
            <p:nvPr/>
          </p:nvSpPr>
          <p:spPr>
            <a:xfrm>
              <a:off x="3176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8"/>
            <p:cNvSpPr/>
            <p:nvPr/>
          </p:nvSpPr>
          <p:spPr>
            <a:xfrm>
              <a:off x="355750" y="97065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8"/>
            <p:cNvSpPr/>
            <p:nvPr/>
          </p:nvSpPr>
          <p:spPr>
            <a:xfrm>
              <a:off x="3971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8"/>
            <p:cNvSpPr/>
            <p:nvPr/>
          </p:nvSpPr>
          <p:spPr>
            <a:xfrm>
              <a:off x="43525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8"/>
            <p:cNvSpPr/>
            <p:nvPr/>
          </p:nvSpPr>
          <p:spPr>
            <a:xfrm>
              <a:off x="47500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8"/>
            <p:cNvSpPr/>
            <p:nvPr/>
          </p:nvSpPr>
          <p:spPr>
            <a:xfrm>
              <a:off x="5164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8"/>
            <p:cNvSpPr/>
            <p:nvPr/>
          </p:nvSpPr>
          <p:spPr>
            <a:xfrm>
              <a:off x="5545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8"/>
            <p:cNvSpPr/>
            <p:nvPr/>
          </p:nvSpPr>
          <p:spPr>
            <a:xfrm>
              <a:off x="5959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8"/>
            <p:cNvSpPr/>
            <p:nvPr/>
          </p:nvSpPr>
          <p:spPr>
            <a:xfrm>
              <a:off x="63402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8"/>
            <p:cNvSpPr/>
            <p:nvPr/>
          </p:nvSpPr>
          <p:spPr>
            <a:xfrm>
              <a:off x="67377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8"/>
            <p:cNvSpPr/>
            <p:nvPr/>
          </p:nvSpPr>
          <p:spPr>
            <a:xfrm>
              <a:off x="7152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8"/>
            <p:cNvSpPr/>
            <p:nvPr/>
          </p:nvSpPr>
          <p:spPr>
            <a:xfrm>
              <a:off x="7533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8"/>
            <p:cNvSpPr/>
            <p:nvPr/>
          </p:nvSpPr>
          <p:spPr>
            <a:xfrm>
              <a:off x="794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8"/>
            <p:cNvSpPr/>
            <p:nvPr/>
          </p:nvSpPr>
          <p:spPr>
            <a:xfrm>
              <a:off x="83282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8"/>
            <p:cNvSpPr/>
            <p:nvPr/>
          </p:nvSpPr>
          <p:spPr>
            <a:xfrm>
              <a:off x="87257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8"/>
            <p:cNvSpPr/>
            <p:nvPr/>
          </p:nvSpPr>
          <p:spPr>
            <a:xfrm>
              <a:off x="9139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8"/>
            <p:cNvSpPr/>
            <p:nvPr/>
          </p:nvSpPr>
          <p:spPr>
            <a:xfrm>
              <a:off x="953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8"/>
            <p:cNvSpPr/>
            <p:nvPr/>
          </p:nvSpPr>
          <p:spPr>
            <a:xfrm>
              <a:off x="9934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8"/>
            <p:cNvSpPr/>
            <p:nvPr/>
          </p:nvSpPr>
          <p:spPr>
            <a:xfrm>
              <a:off x="10332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8"/>
            <p:cNvSpPr/>
            <p:nvPr/>
          </p:nvSpPr>
          <p:spPr>
            <a:xfrm>
              <a:off x="10729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8"/>
            <p:cNvSpPr/>
            <p:nvPr/>
          </p:nvSpPr>
          <p:spPr>
            <a:xfrm>
              <a:off x="11127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8"/>
            <p:cNvSpPr/>
            <p:nvPr/>
          </p:nvSpPr>
          <p:spPr>
            <a:xfrm>
              <a:off x="1152500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8"/>
            <p:cNvSpPr/>
            <p:nvPr/>
          </p:nvSpPr>
          <p:spPr>
            <a:xfrm>
              <a:off x="119227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8"/>
            <p:cNvSpPr/>
            <p:nvPr/>
          </p:nvSpPr>
          <p:spPr>
            <a:xfrm>
              <a:off x="12320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8"/>
            <p:cNvSpPr/>
            <p:nvPr/>
          </p:nvSpPr>
          <p:spPr>
            <a:xfrm>
              <a:off x="276225" y="9366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8"/>
            <p:cNvSpPr/>
            <p:nvPr/>
          </p:nvSpPr>
          <p:spPr>
            <a:xfrm>
              <a:off x="3176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8"/>
            <p:cNvSpPr/>
            <p:nvPr/>
          </p:nvSpPr>
          <p:spPr>
            <a:xfrm>
              <a:off x="355750" y="936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8"/>
            <p:cNvSpPr/>
            <p:nvPr/>
          </p:nvSpPr>
          <p:spPr>
            <a:xfrm>
              <a:off x="3971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8"/>
            <p:cNvSpPr/>
            <p:nvPr/>
          </p:nvSpPr>
          <p:spPr>
            <a:xfrm>
              <a:off x="435250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8"/>
            <p:cNvSpPr/>
            <p:nvPr/>
          </p:nvSpPr>
          <p:spPr>
            <a:xfrm>
              <a:off x="475025" y="9366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8"/>
            <p:cNvSpPr/>
            <p:nvPr/>
          </p:nvSpPr>
          <p:spPr>
            <a:xfrm>
              <a:off x="5164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8"/>
            <p:cNvSpPr/>
            <p:nvPr/>
          </p:nvSpPr>
          <p:spPr>
            <a:xfrm>
              <a:off x="5545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8"/>
            <p:cNvSpPr/>
            <p:nvPr/>
          </p:nvSpPr>
          <p:spPr>
            <a:xfrm>
              <a:off x="5959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8"/>
            <p:cNvSpPr/>
            <p:nvPr/>
          </p:nvSpPr>
          <p:spPr>
            <a:xfrm>
              <a:off x="63402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8"/>
            <p:cNvSpPr/>
            <p:nvPr/>
          </p:nvSpPr>
          <p:spPr>
            <a:xfrm>
              <a:off x="67377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8"/>
            <p:cNvSpPr/>
            <p:nvPr/>
          </p:nvSpPr>
          <p:spPr>
            <a:xfrm>
              <a:off x="7152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8"/>
            <p:cNvSpPr/>
            <p:nvPr/>
          </p:nvSpPr>
          <p:spPr>
            <a:xfrm>
              <a:off x="753300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8"/>
            <p:cNvSpPr/>
            <p:nvPr/>
          </p:nvSpPr>
          <p:spPr>
            <a:xfrm>
              <a:off x="794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8"/>
            <p:cNvSpPr/>
            <p:nvPr/>
          </p:nvSpPr>
          <p:spPr>
            <a:xfrm>
              <a:off x="8328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8"/>
            <p:cNvSpPr/>
            <p:nvPr/>
          </p:nvSpPr>
          <p:spPr>
            <a:xfrm>
              <a:off x="87257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8"/>
            <p:cNvSpPr/>
            <p:nvPr/>
          </p:nvSpPr>
          <p:spPr>
            <a:xfrm>
              <a:off x="9139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8"/>
            <p:cNvSpPr/>
            <p:nvPr/>
          </p:nvSpPr>
          <p:spPr>
            <a:xfrm>
              <a:off x="953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8"/>
            <p:cNvSpPr/>
            <p:nvPr/>
          </p:nvSpPr>
          <p:spPr>
            <a:xfrm>
              <a:off x="9934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8"/>
            <p:cNvSpPr/>
            <p:nvPr/>
          </p:nvSpPr>
          <p:spPr>
            <a:xfrm>
              <a:off x="10332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8"/>
            <p:cNvSpPr/>
            <p:nvPr/>
          </p:nvSpPr>
          <p:spPr>
            <a:xfrm>
              <a:off x="10729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8"/>
            <p:cNvSpPr/>
            <p:nvPr/>
          </p:nvSpPr>
          <p:spPr>
            <a:xfrm>
              <a:off x="11127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8"/>
            <p:cNvSpPr/>
            <p:nvPr/>
          </p:nvSpPr>
          <p:spPr>
            <a:xfrm>
              <a:off x="1152500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8"/>
            <p:cNvSpPr/>
            <p:nvPr/>
          </p:nvSpPr>
          <p:spPr>
            <a:xfrm>
              <a:off x="119227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8"/>
            <p:cNvSpPr/>
            <p:nvPr/>
          </p:nvSpPr>
          <p:spPr>
            <a:xfrm>
              <a:off x="12320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8"/>
            <p:cNvSpPr/>
            <p:nvPr/>
          </p:nvSpPr>
          <p:spPr>
            <a:xfrm>
              <a:off x="276225" y="9024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8"/>
            <p:cNvSpPr/>
            <p:nvPr/>
          </p:nvSpPr>
          <p:spPr>
            <a:xfrm>
              <a:off x="3176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8"/>
            <p:cNvSpPr/>
            <p:nvPr/>
          </p:nvSpPr>
          <p:spPr>
            <a:xfrm>
              <a:off x="355750" y="9024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8"/>
            <p:cNvSpPr/>
            <p:nvPr/>
          </p:nvSpPr>
          <p:spPr>
            <a:xfrm>
              <a:off x="3971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8"/>
            <p:cNvSpPr/>
            <p:nvPr/>
          </p:nvSpPr>
          <p:spPr>
            <a:xfrm>
              <a:off x="43525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8"/>
            <p:cNvSpPr/>
            <p:nvPr/>
          </p:nvSpPr>
          <p:spPr>
            <a:xfrm>
              <a:off x="47500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8"/>
            <p:cNvSpPr/>
            <p:nvPr/>
          </p:nvSpPr>
          <p:spPr>
            <a:xfrm>
              <a:off x="5164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8"/>
            <p:cNvSpPr/>
            <p:nvPr/>
          </p:nvSpPr>
          <p:spPr>
            <a:xfrm>
              <a:off x="5545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8"/>
            <p:cNvSpPr/>
            <p:nvPr/>
          </p:nvSpPr>
          <p:spPr>
            <a:xfrm>
              <a:off x="5959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8"/>
            <p:cNvSpPr/>
            <p:nvPr/>
          </p:nvSpPr>
          <p:spPr>
            <a:xfrm>
              <a:off x="63402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8"/>
            <p:cNvSpPr/>
            <p:nvPr/>
          </p:nvSpPr>
          <p:spPr>
            <a:xfrm>
              <a:off x="67377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8"/>
            <p:cNvSpPr/>
            <p:nvPr/>
          </p:nvSpPr>
          <p:spPr>
            <a:xfrm>
              <a:off x="7152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8"/>
            <p:cNvSpPr/>
            <p:nvPr/>
          </p:nvSpPr>
          <p:spPr>
            <a:xfrm>
              <a:off x="7533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8"/>
            <p:cNvSpPr/>
            <p:nvPr/>
          </p:nvSpPr>
          <p:spPr>
            <a:xfrm>
              <a:off x="794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8"/>
            <p:cNvSpPr/>
            <p:nvPr/>
          </p:nvSpPr>
          <p:spPr>
            <a:xfrm>
              <a:off x="83282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8"/>
            <p:cNvSpPr/>
            <p:nvPr/>
          </p:nvSpPr>
          <p:spPr>
            <a:xfrm>
              <a:off x="87257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8"/>
            <p:cNvSpPr/>
            <p:nvPr/>
          </p:nvSpPr>
          <p:spPr>
            <a:xfrm>
              <a:off x="9139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8"/>
            <p:cNvSpPr/>
            <p:nvPr/>
          </p:nvSpPr>
          <p:spPr>
            <a:xfrm>
              <a:off x="953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8"/>
            <p:cNvSpPr/>
            <p:nvPr/>
          </p:nvSpPr>
          <p:spPr>
            <a:xfrm>
              <a:off x="9934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8"/>
            <p:cNvSpPr/>
            <p:nvPr/>
          </p:nvSpPr>
          <p:spPr>
            <a:xfrm>
              <a:off x="10332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8"/>
            <p:cNvSpPr/>
            <p:nvPr/>
          </p:nvSpPr>
          <p:spPr>
            <a:xfrm>
              <a:off x="10729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8"/>
            <p:cNvSpPr/>
            <p:nvPr/>
          </p:nvSpPr>
          <p:spPr>
            <a:xfrm>
              <a:off x="11127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8"/>
            <p:cNvSpPr/>
            <p:nvPr/>
          </p:nvSpPr>
          <p:spPr>
            <a:xfrm>
              <a:off x="1152500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8"/>
            <p:cNvSpPr/>
            <p:nvPr/>
          </p:nvSpPr>
          <p:spPr>
            <a:xfrm>
              <a:off x="119227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8"/>
            <p:cNvSpPr/>
            <p:nvPr/>
          </p:nvSpPr>
          <p:spPr>
            <a:xfrm>
              <a:off x="12320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8"/>
            <p:cNvSpPr/>
            <p:nvPr/>
          </p:nvSpPr>
          <p:spPr>
            <a:xfrm>
              <a:off x="276225" y="8683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8"/>
            <p:cNvSpPr/>
            <p:nvPr/>
          </p:nvSpPr>
          <p:spPr>
            <a:xfrm>
              <a:off x="3176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8"/>
            <p:cNvSpPr/>
            <p:nvPr/>
          </p:nvSpPr>
          <p:spPr>
            <a:xfrm>
              <a:off x="355750" y="8683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8"/>
            <p:cNvSpPr/>
            <p:nvPr/>
          </p:nvSpPr>
          <p:spPr>
            <a:xfrm>
              <a:off x="3971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8"/>
            <p:cNvSpPr/>
            <p:nvPr/>
          </p:nvSpPr>
          <p:spPr>
            <a:xfrm>
              <a:off x="43525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8"/>
            <p:cNvSpPr/>
            <p:nvPr/>
          </p:nvSpPr>
          <p:spPr>
            <a:xfrm>
              <a:off x="47500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8"/>
            <p:cNvSpPr/>
            <p:nvPr/>
          </p:nvSpPr>
          <p:spPr>
            <a:xfrm>
              <a:off x="5164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8"/>
            <p:cNvSpPr/>
            <p:nvPr/>
          </p:nvSpPr>
          <p:spPr>
            <a:xfrm>
              <a:off x="5545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8"/>
            <p:cNvSpPr/>
            <p:nvPr/>
          </p:nvSpPr>
          <p:spPr>
            <a:xfrm>
              <a:off x="5959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8"/>
            <p:cNvSpPr/>
            <p:nvPr/>
          </p:nvSpPr>
          <p:spPr>
            <a:xfrm>
              <a:off x="63402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8"/>
            <p:cNvSpPr/>
            <p:nvPr/>
          </p:nvSpPr>
          <p:spPr>
            <a:xfrm>
              <a:off x="67377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8"/>
            <p:cNvSpPr/>
            <p:nvPr/>
          </p:nvSpPr>
          <p:spPr>
            <a:xfrm>
              <a:off x="7152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8"/>
            <p:cNvSpPr/>
            <p:nvPr/>
          </p:nvSpPr>
          <p:spPr>
            <a:xfrm>
              <a:off x="7533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8"/>
            <p:cNvSpPr/>
            <p:nvPr/>
          </p:nvSpPr>
          <p:spPr>
            <a:xfrm>
              <a:off x="794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8"/>
            <p:cNvSpPr/>
            <p:nvPr/>
          </p:nvSpPr>
          <p:spPr>
            <a:xfrm>
              <a:off x="83282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8"/>
            <p:cNvSpPr/>
            <p:nvPr/>
          </p:nvSpPr>
          <p:spPr>
            <a:xfrm>
              <a:off x="87257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8"/>
            <p:cNvSpPr/>
            <p:nvPr/>
          </p:nvSpPr>
          <p:spPr>
            <a:xfrm>
              <a:off x="9139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8"/>
            <p:cNvSpPr/>
            <p:nvPr/>
          </p:nvSpPr>
          <p:spPr>
            <a:xfrm>
              <a:off x="953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8"/>
            <p:cNvSpPr/>
            <p:nvPr/>
          </p:nvSpPr>
          <p:spPr>
            <a:xfrm>
              <a:off x="9934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8"/>
            <p:cNvSpPr/>
            <p:nvPr/>
          </p:nvSpPr>
          <p:spPr>
            <a:xfrm>
              <a:off x="10332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8"/>
            <p:cNvSpPr/>
            <p:nvPr/>
          </p:nvSpPr>
          <p:spPr>
            <a:xfrm>
              <a:off x="10729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8"/>
            <p:cNvSpPr/>
            <p:nvPr/>
          </p:nvSpPr>
          <p:spPr>
            <a:xfrm>
              <a:off x="11127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8"/>
            <p:cNvSpPr/>
            <p:nvPr/>
          </p:nvSpPr>
          <p:spPr>
            <a:xfrm>
              <a:off x="1152500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8"/>
            <p:cNvSpPr/>
            <p:nvPr/>
          </p:nvSpPr>
          <p:spPr>
            <a:xfrm>
              <a:off x="119227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8"/>
            <p:cNvSpPr/>
            <p:nvPr/>
          </p:nvSpPr>
          <p:spPr>
            <a:xfrm>
              <a:off x="12320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8"/>
            <p:cNvSpPr/>
            <p:nvPr/>
          </p:nvSpPr>
          <p:spPr>
            <a:xfrm>
              <a:off x="3176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8"/>
            <p:cNvSpPr/>
            <p:nvPr/>
          </p:nvSpPr>
          <p:spPr>
            <a:xfrm>
              <a:off x="355750" y="834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8"/>
            <p:cNvSpPr/>
            <p:nvPr/>
          </p:nvSpPr>
          <p:spPr>
            <a:xfrm>
              <a:off x="3971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8"/>
            <p:cNvSpPr/>
            <p:nvPr/>
          </p:nvSpPr>
          <p:spPr>
            <a:xfrm>
              <a:off x="435250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8"/>
            <p:cNvSpPr/>
            <p:nvPr/>
          </p:nvSpPr>
          <p:spPr>
            <a:xfrm>
              <a:off x="475025" y="83427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8"/>
            <p:cNvSpPr/>
            <p:nvPr/>
          </p:nvSpPr>
          <p:spPr>
            <a:xfrm>
              <a:off x="5164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8"/>
            <p:cNvSpPr/>
            <p:nvPr/>
          </p:nvSpPr>
          <p:spPr>
            <a:xfrm>
              <a:off x="5545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8"/>
            <p:cNvSpPr/>
            <p:nvPr/>
          </p:nvSpPr>
          <p:spPr>
            <a:xfrm>
              <a:off x="595925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8"/>
            <p:cNvSpPr/>
            <p:nvPr/>
          </p:nvSpPr>
          <p:spPr>
            <a:xfrm>
              <a:off x="63402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8"/>
            <p:cNvSpPr/>
            <p:nvPr/>
          </p:nvSpPr>
          <p:spPr>
            <a:xfrm>
              <a:off x="67377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8"/>
            <p:cNvSpPr/>
            <p:nvPr/>
          </p:nvSpPr>
          <p:spPr>
            <a:xfrm>
              <a:off x="7152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8"/>
            <p:cNvSpPr/>
            <p:nvPr/>
          </p:nvSpPr>
          <p:spPr>
            <a:xfrm>
              <a:off x="753300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8"/>
            <p:cNvSpPr/>
            <p:nvPr/>
          </p:nvSpPr>
          <p:spPr>
            <a:xfrm>
              <a:off x="794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8"/>
            <p:cNvSpPr/>
            <p:nvPr/>
          </p:nvSpPr>
          <p:spPr>
            <a:xfrm>
              <a:off x="8328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8"/>
            <p:cNvSpPr/>
            <p:nvPr/>
          </p:nvSpPr>
          <p:spPr>
            <a:xfrm>
              <a:off x="872575" y="8342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8"/>
            <p:cNvSpPr/>
            <p:nvPr/>
          </p:nvSpPr>
          <p:spPr>
            <a:xfrm>
              <a:off x="9139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8"/>
            <p:cNvSpPr/>
            <p:nvPr/>
          </p:nvSpPr>
          <p:spPr>
            <a:xfrm>
              <a:off x="953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8"/>
            <p:cNvSpPr/>
            <p:nvPr/>
          </p:nvSpPr>
          <p:spPr>
            <a:xfrm>
              <a:off x="9934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8"/>
            <p:cNvSpPr/>
            <p:nvPr/>
          </p:nvSpPr>
          <p:spPr>
            <a:xfrm>
              <a:off x="10332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8"/>
            <p:cNvSpPr/>
            <p:nvPr/>
          </p:nvSpPr>
          <p:spPr>
            <a:xfrm>
              <a:off x="10729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8"/>
            <p:cNvSpPr/>
            <p:nvPr/>
          </p:nvSpPr>
          <p:spPr>
            <a:xfrm>
              <a:off x="11127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8"/>
            <p:cNvSpPr/>
            <p:nvPr/>
          </p:nvSpPr>
          <p:spPr>
            <a:xfrm>
              <a:off x="1152500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8"/>
            <p:cNvSpPr/>
            <p:nvPr/>
          </p:nvSpPr>
          <p:spPr>
            <a:xfrm>
              <a:off x="119227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8"/>
            <p:cNvSpPr/>
            <p:nvPr/>
          </p:nvSpPr>
          <p:spPr>
            <a:xfrm>
              <a:off x="12320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8"/>
            <p:cNvSpPr/>
            <p:nvPr/>
          </p:nvSpPr>
          <p:spPr>
            <a:xfrm>
              <a:off x="3176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8"/>
            <p:cNvSpPr/>
            <p:nvPr/>
          </p:nvSpPr>
          <p:spPr>
            <a:xfrm>
              <a:off x="355750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8"/>
            <p:cNvSpPr/>
            <p:nvPr/>
          </p:nvSpPr>
          <p:spPr>
            <a:xfrm>
              <a:off x="3971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8"/>
            <p:cNvSpPr/>
            <p:nvPr/>
          </p:nvSpPr>
          <p:spPr>
            <a:xfrm>
              <a:off x="43525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8"/>
            <p:cNvSpPr/>
            <p:nvPr/>
          </p:nvSpPr>
          <p:spPr>
            <a:xfrm>
              <a:off x="47500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8"/>
            <p:cNvSpPr/>
            <p:nvPr/>
          </p:nvSpPr>
          <p:spPr>
            <a:xfrm>
              <a:off x="5164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8"/>
            <p:cNvSpPr/>
            <p:nvPr/>
          </p:nvSpPr>
          <p:spPr>
            <a:xfrm>
              <a:off x="5545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8"/>
            <p:cNvSpPr/>
            <p:nvPr/>
          </p:nvSpPr>
          <p:spPr>
            <a:xfrm>
              <a:off x="595925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8"/>
            <p:cNvSpPr/>
            <p:nvPr/>
          </p:nvSpPr>
          <p:spPr>
            <a:xfrm>
              <a:off x="63402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8"/>
            <p:cNvSpPr/>
            <p:nvPr/>
          </p:nvSpPr>
          <p:spPr>
            <a:xfrm>
              <a:off x="67377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8"/>
            <p:cNvSpPr/>
            <p:nvPr/>
          </p:nvSpPr>
          <p:spPr>
            <a:xfrm>
              <a:off x="7152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8"/>
            <p:cNvSpPr/>
            <p:nvPr/>
          </p:nvSpPr>
          <p:spPr>
            <a:xfrm>
              <a:off x="7533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8"/>
            <p:cNvSpPr/>
            <p:nvPr/>
          </p:nvSpPr>
          <p:spPr>
            <a:xfrm>
              <a:off x="794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8"/>
            <p:cNvSpPr/>
            <p:nvPr/>
          </p:nvSpPr>
          <p:spPr>
            <a:xfrm>
              <a:off x="832825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8"/>
            <p:cNvSpPr/>
            <p:nvPr/>
          </p:nvSpPr>
          <p:spPr>
            <a:xfrm>
              <a:off x="872575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8"/>
            <p:cNvSpPr/>
            <p:nvPr/>
          </p:nvSpPr>
          <p:spPr>
            <a:xfrm>
              <a:off x="9139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8"/>
            <p:cNvSpPr/>
            <p:nvPr/>
          </p:nvSpPr>
          <p:spPr>
            <a:xfrm>
              <a:off x="953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8"/>
            <p:cNvSpPr/>
            <p:nvPr/>
          </p:nvSpPr>
          <p:spPr>
            <a:xfrm>
              <a:off x="9934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8"/>
            <p:cNvSpPr/>
            <p:nvPr/>
          </p:nvSpPr>
          <p:spPr>
            <a:xfrm>
              <a:off x="10332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8"/>
            <p:cNvSpPr/>
            <p:nvPr/>
          </p:nvSpPr>
          <p:spPr>
            <a:xfrm>
              <a:off x="10729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8"/>
            <p:cNvSpPr/>
            <p:nvPr/>
          </p:nvSpPr>
          <p:spPr>
            <a:xfrm>
              <a:off x="11127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8"/>
            <p:cNvSpPr/>
            <p:nvPr/>
          </p:nvSpPr>
          <p:spPr>
            <a:xfrm>
              <a:off x="1152500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8"/>
            <p:cNvSpPr/>
            <p:nvPr/>
          </p:nvSpPr>
          <p:spPr>
            <a:xfrm>
              <a:off x="119227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8"/>
            <p:cNvSpPr/>
            <p:nvPr/>
          </p:nvSpPr>
          <p:spPr>
            <a:xfrm>
              <a:off x="12320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8"/>
            <p:cNvSpPr/>
            <p:nvPr/>
          </p:nvSpPr>
          <p:spPr>
            <a:xfrm>
              <a:off x="355750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8"/>
            <p:cNvSpPr/>
            <p:nvPr/>
          </p:nvSpPr>
          <p:spPr>
            <a:xfrm>
              <a:off x="3971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8"/>
            <p:cNvSpPr/>
            <p:nvPr/>
          </p:nvSpPr>
          <p:spPr>
            <a:xfrm>
              <a:off x="435250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8"/>
            <p:cNvSpPr/>
            <p:nvPr/>
          </p:nvSpPr>
          <p:spPr>
            <a:xfrm>
              <a:off x="475025" y="7660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8"/>
            <p:cNvSpPr/>
            <p:nvPr/>
          </p:nvSpPr>
          <p:spPr>
            <a:xfrm>
              <a:off x="5164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8"/>
            <p:cNvSpPr/>
            <p:nvPr/>
          </p:nvSpPr>
          <p:spPr>
            <a:xfrm>
              <a:off x="5545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8"/>
            <p:cNvSpPr/>
            <p:nvPr/>
          </p:nvSpPr>
          <p:spPr>
            <a:xfrm>
              <a:off x="595925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8"/>
            <p:cNvSpPr/>
            <p:nvPr/>
          </p:nvSpPr>
          <p:spPr>
            <a:xfrm>
              <a:off x="63402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8"/>
            <p:cNvSpPr/>
            <p:nvPr/>
          </p:nvSpPr>
          <p:spPr>
            <a:xfrm>
              <a:off x="67377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8"/>
            <p:cNvSpPr/>
            <p:nvPr/>
          </p:nvSpPr>
          <p:spPr>
            <a:xfrm>
              <a:off x="7152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8"/>
            <p:cNvSpPr/>
            <p:nvPr/>
          </p:nvSpPr>
          <p:spPr>
            <a:xfrm>
              <a:off x="753300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8"/>
            <p:cNvSpPr/>
            <p:nvPr/>
          </p:nvSpPr>
          <p:spPr>
            <a:xfrm>
              <a:off x="794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8"/>
            <p:cNvSpPr/>
            <p:nvPr/>
          </p:nvSpPr>
          <p:spPr>
            <a:xfrm>
              <a:off x="8328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8"/>
            <p:cNvSpPr/>
            <p:nvPr/>
          </p:nvSpPr>
          <p:spPr>
            <a:xfrm>
              <a:off x="872575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8"/>
            <p:cNvSpPr/>
            <p:nvPr/>
          </p:nvSpPr>
          <p:spPr>
            <a:xfrm>
              <a:off x="9139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8"/>
            <p:cNvSpPr/>
            <p:nvPr/>
          </p:nvSpPr>
          <p:spPr>
            <a:xfrm>
              <a:off x="953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8"/>
            <p:cNvSpPr/>
            <p:nvPr/>
          </p:nvSpPr>
          <p:spPr>
            <a:xfrm>
              <a:off x="9934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8"/>
            <p:cNvSpPr/>
            <p:nvPr/>
          </p:nvSpPr>
          <p:spPr>
            <a:xfrm>
              <a:off x="10332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8"/>
            <p:cNvSpPr/>
            <p:nvPr/>
          </p:nvSpPr>
          <p:spPr>
            <a:xfrm>
              <a:off x="107297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8"/>
            <p:cNvSpPr/>
            <p:nvPr/>
          </p:nvSpPr>
          <p:spPr>
            <a:xfrm>
              <a:off x="11127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8"/>
            <p:cNvSpPr/>
            <p:nvPr/>
          </p:nvSpPr>
          <p:spPr>
            <a:xfrm>
              <a:off x="1152500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8"/>
            <p:cNvSpPr/>
            <p:nvPr/>
          </p:nvSpPr>
          <p:spPr>
            <a:xfrm>
              <a:off x="119227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8"/>
            <p:cNvSpPr/>
            <p:nvPr/>
          </p:nvSpPr>
          <p:spPr>
            <a:xfrm>
              <a:off x="12320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8"/>
            <p:cNvSpPr/>
            <p:nvPr/>
          </p:nvSpPr>
          <p:spPr>
            <a:xfrm>
              <a:off x="355750" y="7319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8"/>
            <p:cNvSpPr/>
            <p:nvPr/>
          </p:nvSpPr>
          <p:spPr>
            <a:xfrm>
              <a:off x="3971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8"/>
            <p:cNvSpPr/>
            <p:nvPr/>
          </p:nvSpPr>
          <p:spPr>
            <a:xfrm>
              <a:off x="435250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8"/>
            <p:cNvSpPr/>
            <p:nvPr/>
          </p:nvSpPr>
          <p:spPr>
            <a:xfrm>
              <a:off x="475025" y="7319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8"/>
            <p:cNvSpPr/>
            <p:nvPr/>
          </p:nvSpPr>
          <p:spPr>
            <a:xfrm>
              <a:off x="5164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8"/>
            <p:cNvSpPr/>
            <p:nvPr/>
          </p:nvSpPr>
          <p:spPr>
            <a:xfrm>
              <a:off x="5545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8"/>
            <p:cNvSpPr/>
            <p:nvPr/>
          </p:nvSpPr>
          <p:spPr>
            <a:xfrm>
              <a:off x="595925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8"/>
            <p:cNvSpPr/>
            <p:nvPr/>
          </p:nvSpPr>
          <p:spPr>
            <a:xfrm>
              <a:off x="63402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8"/>
            <p:cNvSpPr/>
            <p:nvPr/>
          </p:nvSpPr>
          <p:spPr>
            <a:xfrm>
              <a:off x="67377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8"/>
            <p:cNvSpPr/>
            <p:nvPr/>
          </p:nvSpPr>
          <p:spPr>
            <a:xfrm>
              <a:off x="7152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8"/>
            <p:cNvSpPr/>
            <p:nvPr/>
          </p:nvSpPr>
          <p:spPr>
            <a:xfrm>
              <a:off x="753300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8"/>
            <p:cNvSpPr/>
            <p:nvPr/>
          </p:nvSpPr>
          <p:spPr>
            <a:xfrm>
              <a:off x="794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8"/>
            <p:cNvSpPr/>
            <p:nvPr/>
          </p:nvSpPr>
          <p:spPr>
            <a:xfrm>
              <a:off x="8328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8"/>
            <p:cNvSpPr/>
            <p:nvPr/>
          </p:nvSpPr>
          <p:spPr>
            <a:xfrm>
              <a:off x="87257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8"/>
            <p:cNvSpPr/>
            <p:nvPr/>
          </p:nvSpPr>
          <p:spPr>
            <a:xfrm>
              <a:off x="9139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8"/>
            <p:cNvSpPr/>
            <p:nvPr/>
          </p:nvSpPr>
          <p:spPr>
            <a:xfrm>
              <a:off x="953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8"/>
            <p:cNvSpPr/>
            <p:nvPr/>
          </p:nvSpPr>
          <p:spPr>
            <a:xfrm>
              <a:off x="9934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8"/>
            <p:cNvSpPr/>
            <p:nvPr/>
          </p:nvSpPr>
          <p:spPr>
            <a:xfrm>
              <a:off x="10332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8"/>
            <p:cNvSpPr/>
            <p:nvPr/>
          </p:nvSpPr>
          <p:spPr>
            <a:xfrm>
              <a:off x="107297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8"/>
            <p:cNvSpPr/>
            <p:nvPr/>
          </p:nvSpPr>
          <p:spPr>
            <a:xfrm>
              <a:off x="11127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8"/>
            <p:cNvSpPr/>
            <p:nvPr/>
          </p:nvSpPr>
          <p:spPr>
            <a:xfrm>
              <a:off x="1152500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8"/>
            <p:cNvSpPr/>
            <p:nvPr/>
          </p:nvSpPr>
          <p:spPr>
            <a:xfrm>
              <a:off x="119227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8"/>
            <p:cNvSpPr/>
            <p:nvPr/>
          </p:nvSpPr>
          <p:spPr>
            <a:xfrm>
              <a:off x="12320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8"/>
            <p:cNvSpPr/>
            <p:nvPr/>
          </p:nvSpPr>
          <p:spPr>
            <a:xfrm>
              <a:off x="3971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8"/>
            <p:cNvSpPr/>
            <p:nvPr/>
          </p:nvSpPr>
          <p:spPr>
            <a:xfrm>
              <a:off x="43525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8"/>
            <p:cNvSpPr/>
            <p:nvPr/>
          </p:nvSpPr>
          <p:spPr>
            <a:xfrm>
              <a:off x="47500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8"/>
            <p:cNvSpPr/>
            <p:nvPr/>
          </p:nvSpPr>
          <p:spPr>
            <a:xfrm>
              <a:off x="51642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8"/>
            <p:cNvSpPr/>
            <p:nvPr/>
          </p:nvSpPr>
          <p:spPr>
            <a:xfrm>
              <a:off x="5545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8"/>
            <p:cNvSpPr/>
            <p:nvPr/>
          </p:nvSpPr>
          <p:spPr>
            <a:xfrm>
              <a:off x="595925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8"/>
            <p:cNvSpPr/>
            <p:nvPr/>
          </p:nvSpPr>
          <p:spPr>
            <a:xfrm>
              <a:off x="63402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8"/>
            <p:cNvSpPr/>
            <p:nvPr/>
          </p:nvSpPr>
          <p:spPr>
            <a:xfrm>
              <a:off x="67377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8"/>
            <p:cNvSpPr/>
            <p:nvPr/>
          </p:nvSpPr>
          <p:spPr>
            <a:xfrm>
              <a:off x="7152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8"/>
            <p:cNvSpPr/>
            <p:nvPr/>
          </p:nvSpPr>
          <p:spPr>
            <a:xfrm>
              <a:off x="7533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8"/>
            <p:cNvSpPr/>
            <p:nvPr/>
          </p:nvSpPr>
          <p:spPr>
            <a:xfrm>
              <a:off x="794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8"/>
            <p:cNvSpPr/>
            <p:nvPr/>
          </p:nvSpPr>
          <p:spPr>
            <a:xfrm>
              <a:off x="83282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8"/>
            <p:cNvSpPr/>
            <p:nvPr/>
          </p:nvSpPr>
          <p:spPr>
            <a:xfrm>
              <a:off x="87257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8"/>
            <p:cNvSpPr/>
            <p:nvPr/>
          </p:nvSpPr>
          <p:spPr>
            <a:xfrm>
              <a:off x="9139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8"/>
            <p:cNvSpPr/>
            <p:nvPr/>
          </p:nvSpPr>
          <p:spPr>
            <a:xfrm>
              <a:off x="953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8"/>
            <p:cNvSpPr/>
            <p:nvPr/>
          </p:nvSpPr>
          <p:spPr>
            <a:xfrm>
              <a:off x="9934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8"/>
            <p:cNvSpPr/>
            <p:nvPr/>
          </p:nvSpPr>
          <p:spPr>
            <a:xfrm>
              <a:off x="10332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8"/>
            <p:cNvSpPr/>
            <p:nvPr/>
          </p:nvSpPr>
          <p:spPr>
            <a:xfrm>
              <a:off x="107297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8"/>
            <p:cNvSpPr/>
            <p:nvPr/>
          </p:nvSpPr>
          <p:spPr>
            <a:xfrm>
              <a:off x="11127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8"/>
            <p:cNvSpPr/>
            <p:nvPr/>
          </p:nvSpPr>
          <p:spPr>
            <a:xfrm>
              <a:off x="1152500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8"/>
            <p:cNvSpPr/>
            <p:nvPr/>
          </p:nvSpPr>
          <p:spPr>
            <a:xfrm>
              <a:off x="119227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8"/>
            <p:cNvSpPr/>
            <p:nvPr/>
          </p:nvSpPr>
          <p:spPr>
            <a:xfrm>
              <a:off x="4352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8"/>
            <p:cNvSpPr/>
            <p:nvPr/>
          </p:nvSpPr>
          <p:spPr>
            <a:xfrm>
              <a:off x="475025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8"/>
            <p:cNvSpPr/>
            <p:nvPr/>
          </p:nvSpPr>
          <p:spPr>
            <a:xfrm>
              <a:off x="514750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8"/>
            <p:cNvSpPr/>
            <p:nvPr/>
          </p:nvSpPr>
          <p:spPr>
            <a:xfrm>
              <a:off x="5545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8"/>
            <p:cNvSpPr/>
            <p:nvPr/>
          </p:nvSpPr>
          <p:spPr>
            <a:xfrm>
              <a:off x="594250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8"/>
            <p:cNvSpPr/>
            <p:nvPr/>
          </p:nvSpPr>
          <p:spPr>
            <a:xfrm>
              <a:off x="63402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8"/>
            <p:cNvSpPr/>
            <p:nvPr/>
          </p:nvSpPr>
          <p:spPr>
            <a:xfrm>
              <a:off x="67377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8"/>
            <p:cNvSpPr/>
            <p:nvPr/>
          </p:nvSpPr>
          <p:spPr>
            <a:xfrm>
              <a:off x="713525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8"/>
            <p:cNvSpPr/>
            <p:nvPr/>
          </p:nvSpPr>
          <p:spPr>
            <a:xfrm>
              <a:off x="7533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8"/>
            <p:cNvSpPr/>
            <p:nvPr/>
          </p:nvSpPr>
          <p:spPr>
            <a:xfrm>
              <a:off x="79307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8"/>
            <p:cNvSpPr/>
            <p:nvPr/>
          </p:nvSpPr>
          <p:spPr>
            <a:xfrm>
              <a:off x="832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8"/>
            <p:cNvSpPr/>
            <p:nvPr/>
          </p:nvSpPr>
          <p:spPr>
            <a:xfrm>
              <a:off x="872575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8"/>
            <p:cNvSpPr/>
            <p:nvPr/>
          </p:nvSpPr>
          <p:spPr>
            <a:xfrm>
              <a:off x="9123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8"/>
            <p:cNvSpPr/>
            <p:nvPr/>
          </p:nvSpPr>
          <p:spPr>
            <a:xfrm>
              <a:off x="952100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8"/>
            <p:cNvSpPr/>
            <p:nvPr/>
          </p:nvSpPr>
          <p:spPr>
            <a:xfrm>
              <a:off x="991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8"/>
            <p:cNvSpPr/>
            <p:nvPr/>
          </p:nvSpPr>
          <p:spPr>
            <a:xfrm>
              <a:off x="10316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8"/>
            <p:cNvSpPr/>
            <p:nvPr/>
          </p:nvSpPr>
          <p:spPr>
            <a:xfrm>
              <a:off x="10713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8"/>
            <p:cNvSpPr/>
            <p:nvPr/>
          </p:nvSpPr>
          <p:spPr>
            <a:xfrm>
              <a:off x="111110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8"/>
            <p:cNvSpPr/>
            <p:nvPr/>
          </p:nvSpPr>
          <p:spPr>
            <a:xfrm>
              <a:off x="11508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8"/>
            <p:cNvSpPr/>
            <p:nvPr/>
          </p:nvSpPr>
          <p:spPr>
            <a:xfrm>
              <a:off x="4750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8"/>
            <p:cNvSpPr/>
            <p:nvPr/>
          </p:nvSpPr>
          <p:spPr>
            <a:xfrm>
              <a:off x="514750" y="6296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8"/>
            <p:cNvSpPr/>
            <p:nvPr/>
          </p:nvSpPr>
          <p:spPr>
            <a:xfrm>
              <a:off x="5545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8"/>
            <p:cNvSpPr/>
            <p:nvPr/>
          </p:nvSpPr>
          <p:spPr>
            <a:xfrm>
              <a:off x="594250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8"/>
            <p:cNvSpPr/>
            <p:nvPr/>
          </p:nvSpPr>
          <p:spPr>
            <a:xfrm>
              <a:off x="63402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8"/>
            <p:cNvSpPr/>
            <p:nvPr/>
          </p:nvSpPr>
          <p:spPr>
            <a:xfrm>
              <a:off x="67377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8"/>
            <p:cNvSpPr/>
            <p:nvPr/>
          </p:nvSpPr>
          <p:spPr>
            <a:xfrm>
              <a:off x="71352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8"/>
            <p:cNvSpPr/>
            <p:nvPr/>
          </p:nvSpPr>
          <p:spPr>
            <a:xfrm>
              <a:off x="7533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8"/>
            <p:cNvSpPr/>
            <p:nvPr/>
          </p:nvSpPr>
          <p:spPr>
            <a:xfrm>
              <a:off x="793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8"/>
            <p:cNvSpPr/>
            <p:nvPr/>
          </p:nvSpPr>
          <p:spPr>
            <a:xfrm>
              <a:off x="832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8"/>
            <p:cNvSpPr/>
            <p:nvPr/>
          </p:nvSpPr>
          <p:spPr>
            <a:xfrm>
              <a:off x="8725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8"/>
            <p:cNvSpPr/>
            <p:nvPr/>
          </p:nvSpPr>
          <p:spPr>
            <a:xfrm>
              <a:off x="9123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8"/>
            <p:cNvSpPr/>
            <p:nvPr/>
          </p:nvSpPr>
          <p:spPr>
            <a:xfrm>
              <a:off x="952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8"/>
            <p:cNvSpPr/>
            <p:nvPr/>
          </p:nvSpPr>
          <p:spPr>
            <a:xfrm>
              <a:off x="991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8"/>
            <p:cNvSpPr/>
            <p:nvPr/>
          </p:nvSpPr>
          <p:spPr>
            <a:xfrm>
              <a:off x="103157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8"/>
            <p:cNvSpPr/>
            <p:nvPr/>
          </p:nvSpPr>
          <p:spPr>
            <a:xfrm>
              <a:off x="107135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8"/>
            <p:cNvSpPr/>
            <p:nvPr/>
          </p:nvSpPr>
          <p:spPr>
            <a:xfrm>
              <a:off x="11111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8"/>
            <p:cNvSpPr/>
            <p:nvPr/>
          </p:nvSpPr>
          <p:spPr>
            <a:xfrm>
              <a:off x="514750" y="5955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8"/>
            <p:cNvSpPr/>
            <p:nvPr/>
          </p:nvSpPr>
          <p:spPr>
            <a:xfrm>
              <a:off x="5545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8"/>
            <p:cNvSpPr/>
            <p:nvPr/>
          </p:nvSpPr>
          <p:spPr>
            <a:xfrm>
              <a:off x="594250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8"/>
            <p:cNvSpPr/>
            <p:nvPr/>
          </p:nvSpPr>
          <p:spPr>
            <a:xfrm>
              <a:off x="63402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8"/>
            <p:cNvSpPr/>
            <p:nvPr/>
          </p:nvSpPr>
          <p:spPr>
            <a:xfrm>
              <a:off x="67377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8"/>
            <p:cNvSpPr/>
            <p:nvPr/>
          </p:nvSpPr>
          <p:spPr>
            <a:xfrm>
              <a:off x="713525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8"/>
            <p:cNvSpPr/>
            <p:nvPr/>
          </p:nvSpPr>
          <p:spPr>
            <a:xfrm>
              <a:off x="7533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8"/>
            <p:cNvSpPr/>
            <p:nvPr/>
          </p:nvSpPr>
          <p:spPr>
            <a:xfrm>
              <a:off x="7930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8"/>
            <p:cNvSpPr/>
            <p:nvPr/>
          </p:nvSpPr>
          <p:spPr>
            <a:xfrm>
              <a:off x="832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8"/>
            <p:cNvSpPr/>
            <p:nvPr/>
          </p:nvSpPr>
          <p:spPr>
            <a:xfrm>
              <a:off x="8725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8"/>
            <p:cNvSpPr/>
            <p:nvPr/>
          </p:nvSpPr>
          <p:spPr>
            <a:xfrm>
              <a:off x="9123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8"/>
            <p:cNvSpPr/>
            <p:nvPr/>
          </p:nvSpPr>
          <p:spPr>
            <a:xfrm>
              <a:off x="952100" y="59552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8"/>
            <p:cNvSpPr/>
            <p:nvPr/>
          </p:nvSpPr>
          <p:spPr>
            <a:xfrm>
              <a:off x="991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8"/>
            <p:cNvSpPr/>
            <p:nvPr/>
          </p:nvSpPr>
          <p:spPr>
            <a:xfrm>
              <a:off x="10316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8"/>
            <p:cNvSpPr/>
            <p:nvPr/>
          </p:nvSpPr>
          <p:spPr>
            <a:xfrm>
              <a:off x="1071350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8"/>
            <p:cNvSpPr/>
            <p:nvPr/>
          </p:nvSpPr>
          <p:spPr>
            <a:xfrm>
              <a:off x="594250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8"/>
            <p:cNvSpPr/>
            <p:nvPr/>
          </p:nvSpPr>
          <p:spPr>
            <a:xfrm>
              <a:off x="63402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8"/>
            <p:cNvSpPr/>
            <p:nvPr/>
          </p:nvSpPr>
          <p:spPr>
            <a:xfrm>
              <a:off x="67377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8"/>
            <p:cNvSpPr/>
            <p:nvPr/>
          </p:nvSpPr>
          <p:spPr>
            <a:xfrm>
              <a:off x="713525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8"/>
            <p:cNvSpPr/>
            <p:nvPr/>
          </p:nvSpPr>
          <p:spPr>
            <a:xfrm>
              <a:off x="753300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8"/>
            <p:cNvSpPr/>
            <p:nvPr/>
          </p:nvSpPr>
          <p:spPr>
            <a:xfrm>
              <a:off x="793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8"/>
            <p:cNvSpPr/>
            <p:nvPr/>
          </p:nvSpPr>
          <p:spPr>
            <a:xfrm>
              <a:off x="832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8"/>
            <p:cNvSpPr/>
            <p:nvPr/>
          </p:nvSpPr>
          <p:spPr>
            <a:xfrm>
              <a:off x="8725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8"/>
            <p:cNvSpPr/>
            <p:nvPr/>
          </p:nvSpPr>
          <p:spPr>
            <a:xfrm>
              <a:off x="9123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8"/>
            <p:cNvSpPr/>
            <p:nvPr/>
          </p:nvSpPr>
          <p:spPr>
            <a:xfrm>
              <a:off x="952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8"/>
            <p:cNvSpPr/>
            <p:nvPr/>
          </p:nvSpPr>
          <p:spPr>
            <a:xfrm>
              <a:off x="991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8"/>
            <p:cNvSpPr/>
            <p:nvPr/>
          </p:nvSpPr>
          <p:spPr>
            <a:xfrm>
              <a:off x="673775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8"/>
            <p:cNvSpPr/>
            <p:nvPr/>
          </p:nvSpPr>
          <p:spPr>
            <a:xfrm>
              <a:off x="713525" y="527300"/>
              <a:ext cx="11400" cy="9750"/>
            </a:xfrm>
            <a:custGeom>
              <a:rect b="b" l="l" r="r" t="t"/>
              <a:pathLst>
                <a:path extrusionOk="0" h="390" w="456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8"/>
            <p:cNvSpPr/>
            <p:nvPr/>
          </p:nvSpPr>
          <p:spPr>
            <a:xfrm>
              <a:off x="753300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8"/>
            <p:cNvSpPr/>
            <p:nvPr/>
          </p:nvSpPr>
          <p:spPr>
            <a:xfrm>
              <a:off x="7930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8"/>
            <p:cNvSpPr/>
            <p:nvPr/>
          </p:nvSpPr>
          <p:spPr>
            <a:xfrm>
              <a:off x="8328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8"/>
            <p:cNvSpPr/>
            <p:nvPr/>
          </p:nvSpPr>
          <p:spPr>
            <a:xfrm>
              <a:off x="8725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8"/>
            <p:cNvSpPr/>
            <p:nvPr/>
          </p:nvSpPr>
          <p:spPr>
            <a:xfrm>
              <a:off x="9123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8"/>
            <p:cNvSpPr/>
            <p:nvPr/>
          </p:nvSpPr>
          <p:spPr>
            <a:xfrm>
              <a:off x="594250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8"/>
            <p:cNvSpPr/>
            <p:nvPr/>
          </p:nvSpPr>
          <p:spPr>
            <a:xfrm>
              <a:off x="63402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8"/>
            <p:cNvSpPr/>
            <p:nvPr/>
          </p:nvSpPr>
          <p:spPr>
            <a:xfrm>
              <a:off x="67377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8"/>
            <p:cNvSpPr/>
            <p:nvPr/>
          </p:nvSpPr>
          <p:spPr>
            <a:xfrm>
              <a:off x="713525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8"/>
            <p:cNvSpPr/>
            <p:nvPr/>
          </p:nvSpPr>
          <p:spPr>
            <a:xfrm>
              <a:off x="753300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8"/>
            <p:cNvSpPr/>
            <p:nvPr/>
          </p:nvSpPr>
          <p:spPr>
            <a:xfrm>
              <a:off x="793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8"/>
            <p:cNvSpPr/>
            <p:nvPr/>
          </p:nvSpPr>
          <p:spPr>
            <a:xfrm>
              <a:off x="832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8"/>
            <p:cNvSpPr/>
            <p:nvPr/>
          </p:nvSpPr>
          <p:spPr>
            <a:xfrm>
              <a:off x="8725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8"/>
            <p:cNvSpPr/>
            <p:nvPr/>
          </p:nvSpPr>
          <p:spPr>
            <a:xfrm>
              <a:off x="9123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8"/>
            <p:cNvSpPr/>
            <p:nvPr/>
          </p:nvSpPr>
          <p:spPr>
            <a:xfrm>
              <a:off x="952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8"/>
            <p:cNvSpPr/>
            <p:nvPr/>
          </p:nvSpPr>
          <p:spPr>
            <a:xfrm>
              <a:off x="991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8"/>
            <p:cNvSpPr/>
            <p:nvPr/>
          </p:nvSpPr>
          <p:spPr>
            <a:xfrm>
              <a:off x="5147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8"/>
            <p:cNvSpPr/>
            <p:nvPr/>
          </p:nvSpPr>
          <p:spPr>
            <a:xfrm>
              <a:off x="5545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8"/>
            <p:cNvSpPr/>
            <p:nvPr/>
          </p:nvSpPr>
          <p:spPr>
            <a:xfrm>
              <a:off x="594250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8"/>
            <p:cNvSpPr/>
            <p:nvPr/>
          </p:nvSpPr>
          <p:spPr>
            <a:xfrm>
              <a:off x="63402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8"/>
            <p:cNvSpPr/>
            <p:nvPr/>
          </p:nvSpPr>
          <p:spPr>
            <a:xfrm>
              <a:off x="67377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8"/>
            <p:cNvSpPr/>
            <p:nvPr/>
          </p:nvSpPr>
          <p:spPr>
            <a:xfrm>
              <a:off x="673775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8"/>
            <p:cNvSpPr/>
            <p:nvPr/>
          </p:nvSpPr>
          <p:spPr>
            <a:xfrm>
              <a:off x="713525" y="16186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8"/>
            <p:cNvSpPr/>
            <p:nvPr/>
          </p:nvSpPr>
          <p:spPr>
            <a:xfrm>
              <a:off x="753300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8"/>
            <p:cNvSpPr/>
            <p:nvPr/>
          </p:nvSpPr>
          <p:spPr>
            <a:xfrm>
              <a:off x="7930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8"/>
            <p:cNvSpPr/>
            <p:nvPr/>
          </p:nvSpPr>
          <p:spPr>
            <a:xfrm>
              <a:off x="8328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8"/>
            <p:cNvSpPr/>
            <p:nvPr/>
          </p:nvSpPr>
          <p:spPr>
            <a:xfrm>
              <a:off x="8725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8"/>
            <p:cNvSpPr/>
            <p:nvPr/>
          </p:nvSpPr>
          <p:spPr>
            <a:xfrm>
              <a:off x="9123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8"/>
            <p:cNvSpPr/>
            <p:nvPr/>
          </p:nvSpPr>
          <p:spPr>
            <a:xfrm>
              <a:off x="71352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8"/>
            <p:cNvSpPr/>
            <p:nvPr/>
          </p:nvSpPr>
          <p:spPr>
            <a:xfrm>
              <a:off x="7533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8"/>
            <p:cNvSpPr/>
            <p:nvPr/>
          </p:nvSpPr>
          <p:spPr>
            <a:xfrm>
              <a:off x="793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8"/>
            <p:cNvSpPr/>
            <p:nvPr/>
          </p:nvSpPr>
          <p:spPr>
            <a:xfrm>
              <a:off x="832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8"/>
            <p:cNvSpPr/>
            <p:nvPr/>
          </p:nvSpPr>
          <p:spPr>
            <a:xfrm>
              <a:off x="8725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8"/>
            <p:cNvSpPr/>
            <p:nvPr/>
          </p:nvSpPr>
          <p:spPr>
            <a:xfrm>
              <a:off x="9123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8"/>
            <p:cNvSpPr/>
            <p:nvPr/>
          </p:nvSpPr>
          <p:spPr>
            <a:xfrm>
              <a:off x="952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8"/>
            <p:cNvSpPr/>
            <p:nvPr/>
          </p:nvSpPr>
          <p:spPr>
            <a:xfrm>
              <a:off x="991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8"/>
            <p:cNvSpPr/>
            <p:nvPr/>
          </p:nvSpPr>
          <p:spPr>
            <a:xfrm>
              <a:off x="103157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8"/>
            <p:cNvSpPr/>
            <p:nvPr/>
          </p:nvSpPr>
          <p:spPr>
            <a:xfrm>
              <a:off x="10713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8"/>
            <p:cNvSpPr/>
            <p:nvPr/>
          </p:nvSpPr>
          <p:spPr>
            <a:xfrm>
              <a:off x="12717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8"/>
            <p:cNvSpPr/>
            <p:nvPr/>
          </p:nvSpPr>
          <p:spPr>
            <a:xfrm>
              <a:off x="12717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8"/>
            <p:cNvSpPr/>
            <p:nvPr/>
          </p:nvSpPr>
          <p:spPr>
            <a:xfrm>
              <a:off x="12717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8"/>
            <p:cNvSpPr/>
            <p:nvPr/>
          </p:nvSpPr>
          <p:spPr>
            <a:xfrm>
              <a:off x="13115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8"/>
            <p:cNvSpPr/>
            <p:nvPr/>
          </p:nvSpPr>
          <p:spPr>
            <a:xfrm>
              <a:off x="12717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8"/>
            <p:cNvSpPr/>
            <p:nvPr/>
          </p:nvSpPr>
          <p:spPr>
            <a:xfrm>
              <a:off x="13115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8"/>
            <p:cNvSpPr/>
            <p:nvPr/>
          </p:nvSpPr>
          <p:spPr>
            <a:xfrm>
              <a:off x="12717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8"/>
            <p:cNvSpPr/>
            <p:nvPr/>
          </p:nvSpPr>
          <p:spPr>
            <a:xfrm>
              <a:off x="13115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8"/>
            <p:cNvSpPr/>
            <p:nvPr/>
          </p:nvSpPr>
          <p:spPr>
            <a:xfrm>
              <a:off x="12717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8"/>
            <p:cNvSpPr/>
            <p:nvPr/>
          </p:nvSpPr>
          <p:spPr>
            <a:xfrm>
              <a:off x="13115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8"/>
            <p:cNvSpPr/>
            <p:nvPr/>
          </p:nvSpPr>
          <p:spPr>
            <a:xfrm>
              <a:off x="13512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8"/>
            <p:cNvSpPr/>
            <p:nvPr/>
          </p:nvSpPr>
          <p:spPr>
            <a:xfrm>
              <a:off x="12717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8"/>
            <p:cNvSpPr/>
            <p:nvPr/>
          </p:nvSpPr>
          <p:spPr>
            <a:xfrm>
              <a:off x="13115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8"/>
            <p:cNvSpPr/>
            <p:nvPr/>
          </p:nvSpPr>
          <p:spPr>
            <a:xfrm>
              <a:off x="13512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8"/>
            <p:cNvSpPr/>
            <p:nvPr/>
          </p:nvSpPr>
          <p:spPr>
            <a:xfrm>
              <a:off x="12717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8"/>
            <p:cNvSpPr/>
            <p:nvPr/>
          </p:nvSpPr>
          <p:spPr>
            <a:xfrm>
              <a:off x="13115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8"/>
            <p:cNvSpPr/>
            <p:nvPr/>
          </p:nvSpPr>
          <p:spPr>
            <a:xfrm>
              <a:off x="13512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8"/>
            <p:cNvSpPr/>
            <p:nvPr/>
          </p:nvSpPr>
          <p:spPr>
            <a:xfrm>
              <a:off x="12717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8"/>
            <p:cNvSpPr/>
            <p:nvPr/>
          </p:nvSpPr>
          <p:spPr>
            <a:xfrm>
              <a:off x="13115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8"/>
            <p:cNvSpPr/>
            <p:nvPr/>
          </p:nvSpPr>
          <p:spPr>
            <a:xfrm>
              <a:off x="13512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8"/>
            <p:cNvSpPr/>
            <p:nvPr/>
          </p:nvSpPr>
          <p:spPr>
            <a:xfrm>
              <a:off x="12717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8"/>
            <p:cNvSpPr/>
            <p:nvPr/>
          </p:nvSpPr>
          <p:spPr>
            <a:xfrm>
              <a:off x="13115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8"/>
            <p:cNvSpPr/>
            <p:nvPr/>
          </p:nvSpPr>
          <p:spPr>
            <a:xfrm>
              <a:off x="13512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8"/>
            <p:cNvSpPr/>
            <p:nvPr/>
          </p:nvSpPr>
          <p:spPr>
            <a:xfrm>
              <a:off x="12717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8"/>
            <p:cNvSpPr/>
            <p:nvPr/>
          </p:nvSpPr>
          <p:spPr>
            <a:xfrm>
              <a:off x="13115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8"/>
            <p:cNvSpPr/>
            <p:nvPr/>
          </p:nvSpPr>
          <p:spPr>
            <a:xfrm>
              <a:off x="13512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8"/>
            <p:cNvSpPr/>
            <p:nvPr/>
          </p:nvSpPr>
          <p:spPr>
            <a:xfrm>
              <a:off x="12717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8"/>
            <p:cNvSpPr/>
            <p:nvPr/>
          </p:nvSpPr>
          <p:spPr>
            <a:xfrm>
              <a:off x="13115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8"/>
            <p:cNvSpPr/>
            <p:nvPr/>
          </p:nvSpPr>
          <p:spPr>
            <a:xfrm>
              <a:off x="12717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8"/>
            <p:cNvSpPr/>
            <p:nvPr/>
          </p:nvSpPr>
          <p:spPr>
            <a:xfrm>
              <a:off x="13115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8"/>
            <p:cNvSpPr/>
            <p:nvPr/>
          </p:nvSpPr>
          <p:spPr>
            <a:xfrm>
              <a:off x="12717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8"/>
            <p:cNvSpPr/>
            <p:nvPr/>
          </p:nvSpPr>
          <p:spPr>
            <a:xfrm>
              <a:off x="13115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8"/>
            <p:cNvSpPr/>
            <p:nvPr/>
          </p:nvSpPr>
          <p:spPr>
            <a:xfrm>
              <a:off x="12717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8"/>
            <p:cNvSpPr/>
            <p:nvPr/>
          </p:nvSpPr>
          <p:spPr>
            <a:xfrm>
              <a:off x="13115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8"/>
            <p:cNvSpPr/>
            <p:nvPr/>
          </p:nvSpPr>
          <p:spPr>
            <a:xfrm>
              <a:off x="12717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8"/>
            <p:cNvSpPr/>
            <p:nvPr/>
          </p:nvSpPr>
          <p:spPr>
            <a:xfrm>
              <a:off x="12717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2" name="Google Shape;4312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13" name="Shape 4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4" name="Google Shape;4314;p9"/>
          <p:cNvSpPr txBox="1"/>
          <p:nvPr>
            <p:ph idx="1" type="subTitle"/>
          </p:nvPr>
        </p:nvSpPr>
        <p:spPr>
          <a:xfrm>
            <a:off x="2590950" y="948450"/>
            <a:ext cx="3962100" cy="7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315" name="Google Shape;4315;p9"/>
          <p:cNvSpPr txBox="1"/>
          <p:nvPr>
            <p:ph idx="2" type="body"/>
          </p:nvPr>
        </p:nvSpPr>
        <p:spPr>
          <a:xfrm>
            <a:off x="5062525" y="2030850"/>
            <a:ext cx="3316200" cy="25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16" name="Google Shape;4316;p9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17" name="Google Shape;4317;p9"/>
          <p:cNvSpPr/>
          <p:nvPr/>
        </p:nvSpPr>
        <p:spPr>
          <a:xfrm>
            <a:off x="5832022" y="4661525"/>
            <a:ext cx="3232040" cy="3232125"/>
          </a:xfrm>
          <a:custGeom>
            <a:rect b="b" l="l" r="r" t="t"/>
            <a:pathLst>
              <a:path extrusionOk="0" h="76050" w="76048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8" name="Google Shape;4318;p9"/>
          <p:cNvSpPr/>
          <p:nvPr/>
        </p:nvSpPr>
        <p:spPr>
          <a:xfrm>
            <a:off x="508098" y="123226"/>
            <a:ext cx="1095856" cy="1095856"/>
          </a:xfrm>
          <a:custGeom>
            <a:rect b="b" l="l" r="r" t="t"/>
            <a:pathLst>
              <a:path extrusionOk="0" h="44706" w="44706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19" name="Google Shape;4319;p9"/>
          <p:cNvGrpSpPr/>
          <p:nvPr/>
        </p:nvGrpSpPr>
        <p:grpSpPr>
          <a:xfrm>
            <a:off x="-750851" y="123226"/>
            <a:ext cx="1801489" cy="1763922"/>
            <a:chOff x="236475" y="527300"/>
            <a:chExt cx="1124525" cy="1101075"/>
          </a:xfrm>
        </p:grpSpPr>
        <p:sp>
          <p:nvSpPr>
            <p:cNvPr id="4320" name="Google Shape;4320;p9"/>
            <p:cNvSpPr/>
            <p:nvPr/>
          </p:nvSpPr>
          <p:spPr>
            <a:xfrm>
              <a:off x="4352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9"/>
            <p:cNvSpPr/>
            <p:nvPr/>
          </p:nvSpPr>
          <p:spPr>
            <a:xfrm>
              <a:off x="4750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9"/>
            <p:cNvSpPr/>
            <p:nvPr/>
          </p:nvSpPr>
          <p:spPr>
            <a:xfrm>
              <a:off x="5147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9"/>
            <p:cNvSpPr/>
            <p:nvPr/>
          </p:nvSpPr>
          <p:spPr>
            <a:xfrm>
              <a:off x="5545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9"/>
            <p:cNvSpPr/>
            <p:nvPr/>
          </p:nvSpPr>
          <p:spPr>
            <a:xfrm>
              <a:off x="594250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9"/>
            <p:cNvSpPr/>
            <p:nvPr/>
          </p:nvSpPr>
          <p:spPr>
            <a:xfrm>
              <a:off x="63402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9"/>
            <p:cNvSpPr/>
            <p:nvPr/>
          </p:nvSpPr>
          <p:spPr>
            <a:xfrm>
              <a:off x="67377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9"/>
            <p:cNvSpPr/>
            <p:nvPr/>
          </p:nvSpPr>
          <p:spPr>
            <a:xfrm>
              <a:off x="71352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9"/>
            <p:cNvSpPr/>
            <p:nvPr/>
          </p:nvSpPr>
          <p:spPr>
            <a:xfrm>
              <a:off x="7533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9"/>
            <p:cNvSpPr/>
            <p:nvPr/>
          </p:nvSpPr>
          <p:spPr>
            <a:xfrm>
              <a:off x="793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9"/>
            <p:cNvSpPr/>
            <p:nvPr/>
          </p:nvSpPr>
          <p:spPr>
            <a:xfrm>
              <a:off x="832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9"/>
            <p:cNvSpPr/>
            <p:nvPr/>
          </p:nvSpPr>
          <p:spPr>
            <a:xfrm>
              <a:off x="8725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9"/>
            <p:cNvSpPr/>
            <p:nvPr/>
          </p:nvSpPr>
          <p:spPr>
            <a:xfrm>
              <a:off x="9123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9"/>
            <p:cNvSpPr/>
            <p:nvPr/>
          </p:nvSpPr>
          <p:spPr>
            <a:xfrm>
              <a:off x="952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9"/>
            <p:cNvSpPr/>
            <p:nvPr/>
          </p:nvSpPr>
          <p:spPr>
            <a:xfrm>
              <a:off x="991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9"/>
            <p:cNvSpPr/>
            <p:nvPr/>
          </p:nvSpPr>
          <p:spPr>
            <a:xfrm>
              <a:off x="103157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9"/>
            <p:cNvSpPr/>
            <p:nvPr/>
          </p:nvSpPr>
          <p:spPr>
            <a:xfrm>
              <a:off x="10713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9"/>
            <p:cNvSpPr/>
            <p:nvPr/>
          </p:nvSpPr>
          <p:spPr>
            <a:xfrm>
              <a:off x="11111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9"/>
            <p:cNvSpPr/>
            <p:nvPr/>
          </p:nvSpPr>
          <p:spPr>
            <a:xfrm>
              <a:off x="11508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9"/>
            <p:cNvSpPr/>
            <p:nvPr/>
          </p:nvSpPr>
          <p:spPr>
            <a:xfrm>
              <a:off x="3971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9"/>
            <p:cNvSpPr/>
            <p:nvPr/>
          </p:nvSpPr>
          <p:spPr>
            <a:xfrm>
              <a:off x="43525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9"/>
            <p:cNvSpPr/>
            <p:nvPr/>
          </p:nvSpPr>
          <p:spPr>
            <a:xfrm>
              <a:off x="47500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9"/>
            <p:cNvSpPr/>
            <p:nvPr/>
          </p:nvSpPr>
          <p:spPr>
            <a:xfrm>
              <a:off x="51642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9"/>
            <p:cNvSpPr/>
            <p:nvPr/>
          </p:nvSpPr>
          <p:spPr>
            <a:xfrm>
              <a:off x="5545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9"/>
            <p:cNvSpPr/>
            <p:nvPr/>
          </p:nvSpPr>
          <p:spPr>
            <a:xfrm>
              <a:off x="595925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9"/>
            <p:cNvSpPr/>
            <p:nvPr/>
          </p:nvSpPr>
          <p:spPr>
            <a:xfrm>
              <a:off x="63402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9"/>
            <p:cNvSpPr/>
            <p:nvPr/>
          </p:nvSpPr>
          <p:spPr>
            <a:xfrm>
              <a:off x="67377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9"/>
            <p:cNvSpPr/>
            <p:nvPr/>
          </p:nvSpPr>
          <p:spPr>
            <a:xfrm>
              <a:off x="4750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9"/>
            <p:cNvSpPr/>
            <p:nvPr/>
          </p:nvSpPr>
          <p:spPr>
            <a:xfrm>
              <a:off x="5147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9"/>
            <p:cNvSpPr/>
            <p:nvPr/>
          </p:nvSpPr>
          <p:spPr>
            <a:xfrm>
              <a:off x="5545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9"/>
            <p:cNvSpPr/>
            <p:nvPr/>
          </p:nvSpPr>
          <p:spPr>
            <a:xfrm>
              <a:off x="594250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9"/>
            <p:cNvSpPr/>
            <p:nvPr/>
          </p:nvSpPr>
          <p:spPr>
            <a:xfrm>
              <a:off x="63402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9"/>
            <p:cNvSpPr/>
            <p:nvPr/>
          </p:nvSpPr>
          <p:spPr>
            <a:xfrm>
              <a:off x="67377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9"/>
            <p:cNvSpPr/>
            <p:nvPr/>
          </p:nvSpPr>
          <p:spPr>
            <a:xfrm>
              <a:off x="71352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9"/>
            <p:cNvSpPr/>
            <p:nvPr/>
          </p:nvSpPr>
          <p:spPr>
            <a:xfrm>
              <a:off x="7533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9"/>
            <p:cNvSpPr/>
            <p:nvPr/>
          </p:nvSpPr>
          <p:spPr>
            <a:xfrm>
              <a:off x="793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9"/>
            <p:cNvSpPr/>
            <p:nvPr/>
          </p:nvSpPr>
          <p:spPr>
            <a:xfrm>
              <a:off x="832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9"/>
            <p:cNvSpPr/>
            <p:nvPr/>
          </p:nvSpPr>
          <p:spPr>
            <a:xfrm>
              <a:off x="8725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9"/>
            <p:cNvSpPr/>
            <p:nvPr/>
          </p:nvSpPr>
          <p:spPr>
            <a:xfrm>
              <a:off x="9123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9"/>
            <p:cNvSpPr/>
            <p:nvPr/>
          </p:nvSpPr>
          <p:spPr>
            <a:xfrm>
              <a:off x="952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9"/>
            <p:cNvSpPr/>
            <p:nvPr/>
          </p:nvSpPr>
          <p:spPr>
            <a:xfrm>
              <a:off x="991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9"/>
            <p:cNvSpPr/>
            <p:nvPr/>
          </p:nvSpPr>
          <p:spPr>
            <a:xfrm>
              <a:off x="103157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9"/>
            <p:cNvSpPr/>
            <p:nvPr/>
          </p:nvSpPr>
          <p:spPr>
            <a:xfrm>
              <a:off x="10713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9"/>
            <p:cNvSpPr/>
            <p:nvPr/>
          </p:nvSpPr>
          <p:spPr>
            <a:xfrm>
              <a:off x="11111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9"/>
            <p:cNvSpPr/>
            <p:nvPr/>
          </p:nvSpPr>
          <p:spPr>
            <a:xfrm>
              <a:off x="7152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9"/>
            <p:cNvSpPr/>
            <p:nvPr/>
          </p:nvSpPr>
          <p:spPr>
            <a:xfrm>
              <a:off x="7533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9"/>
            <p:cNvSpPr/>
            <p:nvPr/>
          </p:nvSpPr>
          <p:spPr>
            <a:xfrm>
              <a:off x="794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9"/>
            <p:cNvSpPr/>
            <p:nvPr/>
          </p:nvSpPr>
          <p:spPr>
            <a:xfrm>
              <a:off x="83282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9"/>
            <p:cNvSpPr/>
            <p:nvPr/>
          </p:nvSpPr>
          <p:spPr>
            <a:xfrm>
              <a:off x="87257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9"/>
            <p:cNvSpPr/>
            <p:nvPr/>
          </p:nvSpPr>
          <p:spPr>
            <a:xfrm>
              <a:off x="9139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9"/>
            <p:cNvSpPr/>
            <p:nvPr/>
          </p:nvSpPr>
          <p:spPr>
            <a:xfrm>
              <a:off x="953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9"/>
            <p:cNvSpPr/>
            <p:nvPr/>
          </p:nvSpPr>
          <p:spPr>
            <a:xfrm>
              <a:off x="9934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9"/>
            <p:cNvSpPr/>
            <p:nvPr/>
          </p:nvSpPr>
          <p:spPr>
            <a:xfrm>
              <a:off x="10332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9"/>
            <p:cNvSpPr/>
            <p:nvPr/>
          </p:nvSpPr>
          <p:spPr>
            <a:xfrm>
              <a:off x="107297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9"/>
            <p:cNvSpPr/>
            <p:nvPr/>
          </p:nvSpPr>
          <p:spPr>
            <a:xfrm>
              <a:off x="11127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9"/>
            <p:cNvSpPr/>
            <p:nvPr/>
          </p:nvSpPr>
          <p:spPr>
            <a:xfrm>
              <a:off x="1152500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9"/>
            <p:cNvSpPr/>
            <p:nvPr/>
          </p:nvSpPr>
          <p:spPr>
            <a:xfrm>
              <a:off x="119227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9"/>
            <p:cNvSpPr/>
            <p:nvPr/>
          </p:nvSpPr>
          <p:spPr>
            <a:xfrm>
              <a:off x="355750" y="14140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9"/>
            <p:cNvSpPr/>
            <p:nvPr/>
          </p:nvSpPr>
          <p:spPr>
            <a:xfrm>
              <a:off x="3971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9"/>
            <p:cNvSpPr/>
            <p:nvPr/>
          </p:nvSpPr>
          <p:spPr>
            <a:xfrm>
              <a:off x="43525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9"/>
            <p:cNvSpPr/>
            <p:nvPr/>
          </p:nvSpPr>
          <p:spPr>
            <a:xfrm>
              <a:off x="47500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9"/>
            <p:cNvSpPr/>
            <p:nvPr/>
          </p:nvSpPr>
          <p:spPr>
            <a:xfrm>
              <a:off x="5164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9"/>
            <p:cNvSpPr/>
            <p:nvPr/>
          </p:nvSpPr>
          <p:spPr>
            <a:xfrm>
              <a:off x="5545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9"/>
            <p:cNvSpPr/>
            <p:nvPr/>
          </p:nvSpPr>
          <p:spPr>
            <a:xfrm>
              <a:off x="595925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9"/>
            <p:cNvSpPr/>
            <p:nvPr/>
          </p:nvSpPr>
          <p:spPr>
            <a:xfrm>
              <a:off x="63402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9"/>
            <p:cNvSpPr/>
            <p:nvPr/>
          </p:nvSpPr>
          <p:spPr>
            <a:xfrm>
              <a:off x="67377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9"/>
            <p:cNvSpPr/>
            <p:nvPr/>
          </p:nvSpPr>
          <p:spPr>
            <a:xfrm>
              <a:off x="7152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9"/>
            <p:cNvSpPr/>
            <p:nvPr/>
          </p:nvSpPr>
          <p:spPr>
            <a:xfrm>
              <a:off x="7533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9"/>
            <p:cNvSpPr/>
            <p:nvPr/>
          </p:nvSpPr>
          <p:spPr>
            <a:xfrm>
              <a:off x="794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9"/>
            <p:cNvSpPr/>
            <p:nvPr/>
          </p:nvSpPr>
          <p:spPr>
            <a:xfrm>
              <a:off x="83282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9"/>
            <p:cNvSpPr/>
            <p:nvPr/>
          </p:nvSpPr>
          <p:spPr>
            <a:xfrm>
              <a:off x="87257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9"/>
            <p:cNvSpPr/>
            <p:nvPr/>
          </p:nvSpPr>
          <p:spPr>
            <a:xfrm>
              <a:off x="9139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9"/>
            <p:cNvSpPr/>
            <p:nvPr/>
          </p:nvSpPr>
          <p:spPr>
            <a:xfrm>
              <a:off x="953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9"/>
            <p:cNvSpPr/>
            <p:nvPr/>
          </p:nvSpPr>
          <p:spPr>
            <a:xfrm>
              <a:off x="9934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9"/>
            <p:cNvSpPr/>
            <p:nvPr/>
          </p:nvSpPr>
          <p:spPr>
            <a:xfrm>
              <a:off x="10332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9"/>
            <p:cNvSpPr/>
            <p:nvPr/>
          </p:nvSpPr>
          <p:spPr>
            <a:xfrm>
              <a:off x="107297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9"/>
            <p:cNvSpPr/>
            <p:nvPr/>
          </p:nvSpPr>
          <p:spPr>
            <a:xfrm>
              <a:off x="11127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9"/>
            <p:cNvSpPr/>
            <p:nvPr/>
          </p:nvSpPr>
          <p:spPr>
            <a:xfrm>
              <a:off x="1152500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9"/>
            <p:cNvSpPr/>
            <p:nvPr/>
          </p:nvSpPr>
          <p:spPr>
            <a:xfrm>
              <a:off x="119227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9"/>
            <p:cNvSpPr/>
            <p:nvPr/>
          </p:nvSpPr>
          <p:spPr>
            <a:xfrm>
              <a:off x="12320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9"/>
            <p:cNvSpPr/>
            <p:nvPr/>
          </p:nvSpPr>
          <p:spPr>
            <a:xfrm>
              <a:off x="35575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p9"/>
            <p:cNvSpPr/>
            <p:nvPr/>
          </p:nvSpPr>
          <p:spPr>
            <a:xfrm>
              <a:off x="3971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9"/>
            <p:cNvSpPr/>
            <p:nvPr/>
          </p:nvSpPr>
          <p:spPr>
            <a:xfrm>
              <a:off x="435250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9"/>
            <p:cNvSpPr/>
            <p:nvPr/>
          </p:nvSpPr>
          <p:spPr>
            <a:xfrm>
              <a:off x="47500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9"/>
            <p:cNvSpPr/>
            <p:nvPr/>
          </p:nvSpPr>
          <p:spPr>
            <a:xfrm>
              <a:off x="5164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9"/>
            <p:cNvSpPr/>
            <p:nvPr/>
          </p:nvSpPr>
          <p:spPr>
            <a:xfrm>
              <a:off x="554500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9"/>
            <p:cNvSpPr/>
            <p:nvPr/>
          </p:nvSpPr>
          <p:spPr>
            <a:xfrm>
              <a:off x="595925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9"/>
            <p:cNvSpPr/>
            <p:nvPr/>
          </p:nvSpPr>
          <p:spPr>
            <a:xfrm>
              <a:off x="634025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9"/>
            <p:cNvSpPr/>
            <p:nvPr/>
          </p:nvSpPr>
          <p:spPr>
            <a:xfrm>
              <a:off x="673775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9"/>
            <p:cNvSpPr/>
            <p:nvPr/>
          </p:nvSpPr>
          <p:spPr>
            <a:xfrm>
              <a:off x="7152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9"/>
            <p:cNvSpPr/>
            <p:nvPr/>
          </p:nvSpPr>
          <p:spPr>
            <a:xfrm>
              <a:off x="753300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p9"/>
            <p:cNvSpPr/>
            <p:nvPr/>
          </p:nvSpPr>
          <p:spPr>
            <a:xfrm>
              <a:off x="794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9"/>
            <p:cNvSpPr/>
            <p:nvPr/>
          </p:nvSpPr>
          <p:spPr>
            <a:xfrm>
              <a:off x="832825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9"/>
            <p:cNvSpPr/>
            <p:nvPr/>
          </p:nvSpPr>
          <p:spPr>
            <a:xfrm>
              <a:off x="872575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9"/>
            <p:cNvSpPr/>
            <p:nvPr/>
          </p:nvSpPr>
          <p:spPr>
            <a:xfrm>
              <a:off x="9139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9"/>
            <p:cNvSpPr/>
            <p:nvPr/>
          </p:nvSpPr>
          <p:spPr>
            <a:xfrm>
              <a:off x="953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p9"/>
            <p:cNvSpPr/>
            <p:nvPr/>
          </p:nvSpPr>
          <p:spPr>
            <a:xfrm>
              <a:off x="9934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7" name="Google Shape;4417;p9"/>
            <p:cNvSpPr/>
            <p:nvPr/>
          </p:nvSpPr>
          <p:spPr>
            <a:xfrm>
              <a:off x="10332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9"/>
            <p:cNvSpPr/>
            <p:nvPr/>
          </p:nvSpPr>
          <p:spPr>
            <a:xfrm>
              <a:off x="107297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9"/>
            <p:cNvSpPr/>
            <p:nvPr/>
          </p:nvSpPr>
          <p:spPr>
            <a:xfrm>
              <a:off x="11127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9"/>
            <p:cNvSpPr/>
            <p:nvPr/>
          </p:nvSpPr>
          <p:spPr>
            <a:xfrm>
              <a:off x="1152500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9"/>
            <p:cNvSpPr/>
            <p:nvPr/>
          </p:nvSpPr>
          <p:spPr>
            <a:xfrm>
              <a:off x="119227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9"/>
            <p:cNvSpPr/>
            <p:nvPr/>
          </p:nvSpPr>
          <p:spPr>
            <a:xfrm>
              <a:off x="12320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9"/>
            <p:cNvSpPr/>
            <p:nvPr/>
          </p:nvSpPr>
          <p:spPr>
            <a:xfrm>
              <a:off x="3176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9"/>
            <p:cNvSpPr/>
            <p:nvPr/>
          </p:nvSpPr>
          <p:spPr>
            <a:xfrm>
              <a:off x="3557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9"/>
            <p:cNvSpPr/>
            <p:nvPr/>
          </p:nvSpPr>
          <p:spPr>
            <a:xfrm>
              <a:off x="3971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9"/>
            <p:cNvSpPr/>
            <p:nvPr/>
          </p:nvSpPr>
          <p:spPr>
            <a:xfrm>
              <a:off x="4352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9"/>
            <p:cNvSpPr/>
            <p:nvPr/>
          </p:nvSpPr>
          <p:spPr>
            <a:xfrm>
              <a:off x="47500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p9"/>
            <p:cNvSpPr/>
            <p:nvPr/>
          </p:nvSpPr>
          <p:spPr>
            <a:xfrm>
              <a:off x="5164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p9"/>
            <p:cNvSpPr/>
            <p:nvPr/>
          </p:nvSpPr>
          <p:spPr>
            <a:xfrm>
              <a:off x="5545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9"/>
            <p:cNvSpPr/>
            <p:nvPr/>
          </p:nvSpPr>
          <p:spPr>
            <a:xfrm>
              <a:off x="595925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p9"/>
            <p:cNvSpPr/>
            <p:nvPr/>
          </p:nvSpPr>
          <p:spPr>
            <a:xfrm>
              <a:off x="63402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9"/>
            <p:cNvSpPr/>
            <p:nvPr/>
          </p:nvSpPr>
          <p:spPr>
            <a:xfrm>
              <a:off x="67377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9"/>
            <p:cNvSpPr/>
            <p:nvPr/>
          </p:nvSpPr>
          <p:spPr>
            <a:xfrm>
              <a:off x="7152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p9"/>
            <p:cNvSpPr/>
            <p:nvPr/>
          </p:nvSpPr>
          <p:spPr>
            <a:xfrm>
              <a:off x="7533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9"/>
            <p:cNvSpPr/>
            <p:nvPr/>
          </p:nvSpPr>
          <p:spPr>
            <a:xfrm>
              <a:off x="794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p9"/>
            <p:cNvSpPr/>
            <p:nvPr/>
          </p:nvSpPr>
          <p:spPr>
            <a:xfrm>
              <a:off x="83282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p9"/>
            <p:cNvSpPr/>
            <p:nvPr/>
          </p:nvSpPr>
          <p:spPr>
            <a:xfrm>
              <a:off x="87257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9"/>
            <p:cNvSpPr/>
            <p:nvPr/>
          </p:nvSpPr>
          <p:spPr>
            <a:xfrm>
              <a:off x="9139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9"/>
            <p:cNvSpPr/>
            <p:nvPr/>
          </p:nvSpPr>
          <p:spPr>
            <a:xfrm>
              <a:off x="953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9"/>
            <p:cNvSpPr/>
            <p:nvPr/>
          </p:nvSpPr>
          <p:spPr>
            <a:xfrm>
              <a:off x="9934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9"/>
            <p:cNvSpPr/>
            <p:nvPr/>
          </p:nvSpPr>
          <p:spPr>
            <a:xfrm>
              <a:off x="10332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9"/>
            <p:cNvSpPr/>
            <p:nvPr/>
          </p:nvSpPr>
          <p:spPr>
            <a:xfrm>
              <a:off x="10729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p9"/>
            <p:cNvSpPr/>
            <p:nvPr/>
          </p:nvSpPr>
          <p:spPr>
            <a:xfrm>
              <a:off x="11127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9"/>
            <p:cNvSpPr/>
            <p:nvPr/>
          </p:nvSpPr>
          <p:spPr>
            <a:xfrm>
              <a:off x="1152500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p9"/>
            <p:cNvSpPr/>
            <p:nvPr/>
          </p:nvSpPr>
          <p:spPr>
            <a:xfrm>
              <a:off x="119227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p9"/>
            <p:cNvSpPr/>
            <p:nvPr/>
          </p:nvSpPr>
          <p:spPr>
            <a:xfrm>
              <a:off x="12320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9"/>
            <p:cNvSpPr/>
            <p:nvPr/>
          </p:nvSpPr>
          <p:spPr>
            <a:xfrm>
              <a:off x="3176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9"/>
            <p:cNvSpPr/>
            <p:nvPr/>
          </p:nvSpPr>
          <p:spPr>
            <a:xfrm>
              <a:off x="3557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9"/>
            <p:cNvSpPr/>
            <p:nvPr/>
          </p:nvSpPr>
          <p:spPr>
            <a:xfrm>
              <a:off x="3971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9"/>
            <p:cNvSpPr/>
            <p:nvPr/>
          </p:nvSpPr>
          <p:spPr>
            <a:xfrm>
              <a:off x="4352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p9"/>
            <p:cNvSpPr/>
            <p:nvPr/>
          </p:nvSpPr>
          <p:spPr>
            <a:xfrm>
              <a:off x="47500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p9"/>
            <p:cNvSpPr/>
            <p:nvPr/>
          </p:nvSpPr>
          <p:spPr>
            <a:xfrm>
              <a:off x="5164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p9"/>
            <p:cNvSpPr/>
            <p:nvPr/>
          </p:nvSpPr>
          <p:spPr>
            <a:xfrm>
              <a:off x="5545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9"/>
            <p:cNvSpPr/>
            <p:nvPr/>
          </p:nvSpPr>
          <p:spPr>
            <a:xfrm>
              <a:off x="595925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9"/>
            <p:cNvSpPr/>
            <p:nvPr/>
          </p:nvSpPr>
          <p:spPr>
            <a:xfrm>
              <a:off x="63402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9"/>
            <p:cNvSpPr/>
            <p:nvPr/>
          </p:nvSpPr>
          <p:spPr>
            <a:xfrm>
              <a:off x="67377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9"/>
            <p:cNvSpPr/>
            <p:nvPr/>
          </p:nvSpPr>
          <p:spPr>
            <a:xfrm>
              <a:off x="7152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9"/>
            <p:cNvSpPr/>
            <p:nvPr/>
          </p:nvSpPr>
          <p:spPr>
            <a:xfrm>
              <a:off x="7533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9"/>
            <p:cNvSpPr/>
            <p:nvPr/>
          </p:nvSpPr>
          <p:spPr>
            <a:xfrm>
              <a:off x="794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9"/>
            <p:cNvSpPr/>
            <p:nvPr/>
          </p:nvSpPr>
          <p:spPr>
            <a:xfrm>
              <a:off x="83282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9"/>
            <p:cNvSpPr/>
            <p:nvPr/>
          </p:nvSpPr>
          <p:spPr>
            <a:xfrm>
              <a:off x="87257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9"/>
            <p:cNvSpPr/>
            <p:nvPr/>
          </p:nvSpPr>
          <p:spPr>
            <a:xfrm>
              <a:off x="9139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9"/>
            <p:cNvSpPr/>
            <p:nvPr/>
          </p:nvSpPr>
          <p:spPr>
            <a:xfrm>
              <a:off x="953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9"/>
            <p:cNvSpPr/>
            <p:nvPr/>
          </p:nvSpPr>
          <p:spPr>
            <a:xfrm>
              <a:off x="9934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9"/>
            <p:cNvSpPr/>
            <p:nvPr/>
          </p:nvSpPr>
          <p:spPr>
            <a:xfrm>
              <a:off x="10332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9"/>
            <p:cNvSpPr/>
            <p:nvPr/>
          </p:nvSpPr>
          <p:spPr>
            <a:xfrm>
              <a:off x="10729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9"/>
            <p:cNvSpPr/>
            <p:nvPr/>
          </p:nvSpPr>
          <p:spPr>
            <a:xfrm>
              <a:off x="11127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9"/>
            <p:cNvSpPr/>
            <p:nvPr/>
          </p:nvSpPr>
          <p:spPr>
            <a:xfrm>
              <a:off x="1152500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9"/>
            <p:cNvSpPr/>
            <p:nvPr/>
          </p:nvSpPr>
          <p:spPr>
            <a:xfrm>
              <a:off x="119227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9"/>
            <p:cNvSpPr/>
            <p:nvPr/>
          </p:nvSpPr>
          <p:spPr>
            <a:xfrm>
              <a:off x="12320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9"/>
            <p:cNvSpPr/>
            <p:nvPr/>
          </p:nvSpPr>
          <p:spPr>
            <a:xfrm>
              <a:off x="276225" y="12775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9"/>
            <p:cNvSpPr/>
            <p:nvPr/>
          </p:nvSpPr>
          <p:spPr>
            <a:xfrm>
              <a:off x="3176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9"/>
            <p:cNvSpPr/>
            <p:nvPr/>
          </p:nvSpPr>
          <p:spPr>
            <a:xfrm>
              <a:off x="3557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9"/>
            <p:cNvSpPr/>
            <p:nvPr/>
          </p:nvSpPr>
          <p:spPr>
            <a:xfrm>
              <a:off x="3971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9"/>
            <p:cNvSpPr/>
            <p:nvPr/>
          </p:nvSpPr>
          <p:spPr>
            <a:xfrm>
              <a:off x="4352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9"/>
            <p:cNvSpPr/>
            <p:nvPr/>
          </p:nvSpPr>
          <p:spPr>
            <a:xfrm>
              <a:off x="47500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9"/>
            <p:cNvSpPr/>
            <p:nvPr/>
          </p:nvSpPr>
          <p:spPr>
            <a:xfrm>
              <a:off x="5164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9"/>
            <p:cNvSpPr/>
            <p:nvPr/>
          </p:nvSpPr>
          <p:spPr>
            <a:xfrm>
              <a:off x="5545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9"/>
            <p:cNvSpPr/>
            <p:nvPr/>
          </p:nvSpPr>
          <p:spPr>
            <a:xfrm>
              <a:off x="5959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9"/>
            <p:cNvSpPr/>
            <p:nvPr/>
          </p:nvSpPr>
          <p:spPr>
            <a:xfrm>
              <a:off x="63402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9"/>
            <p:cNvSpPr/>
            <p:nvPr/>
          </p:nvSpPr>
          <p:spPr>
            <a:xfrm>
              <a:off x="67377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p9"/>
            <p:cNvSpPr/>
            <p:nvPr/>
          </p:nvSpPr>
          <p:spPr>
            <a:xfrm>
              <a:off x="7152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9"/>
            <p:cNvSpPr/>
            <p:nvPr/>
          </p:nvSpPr>
          <p:spPr>
            <a:xfrm>
              <a:off x="7533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9"/>
            <p:cNvSpPr/>
            <p:nvPr/>
          </p:nvSpPr>
          <p:spPr>
            <a:xfrm>
              <a:off x="794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p9"/>
            <p:cNvSpPr/>
            <p:nvPr/>
          </p:nvSpPr>
          <p:spPr>
            <a:xfrm>
              <a:off x="83282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9"/>
            <p:cNvSpPr/>
            <p:nvPr/>
          </p:nvSpPr>
          <p:spPr>
            <a:xfrm>
              <a:off x="87257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9"/>
            <p:cNvSpPr/>
            <p:nvPr/>
          </p:nvSpPr>
          <p:spPr>
            <a:xfrm>
              <a:off x="9139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p9"/>
            <p:cNvSpPr/>
            <p:nvPr/>
          </p:nvSpPr>
          <p:spPr>
            <a:xfrm>
              <a:off x="953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9"/>
            <p:cNvSpPr/>
            <p:nvPr/>
          </p:nvSpPr>
          <p:spPr>
            <a:xfrm>
              <a:off x="9934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p9"/>
            <p:cNvSpPr/>
            <p:nvPr/>
          </p:nvSpPr>
          <p:spPr>
            <a:xfrm>
              <a:off x="10332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1" name="Google Shape;4491;p9"/>
            <p:cNvSpPr/>
            <p:nvPr/>
          </p:nvSpPr>
          <p:spPr>
            <a:xfrm>
              <a:off x="10729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p9"/>
            <p:cNvSpPr/>
            <p:nvPr/>
          </p:nvSpPr>
          <p:spPr>
            <a:xfrm>
              <a:off x="11127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9"/>
            <p:cNvSpPr/>
            <p:nvPr/>
          </p:nvSpPr>
          <p:spPr>
            <a:xfrm>
              <a:off x="1152500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p9"/>
            <p:cNvSpPr/>
            <p:nvPr/>
          </p:nvSpPr>
          <p:spPr>
            <a:xfrm>
              <a:off x="119227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9"/>
            <p:cNvSpPr/>
            <p:nvPr/>
          </p:nvSpPr>
          <p:spPr>
            <a:xfrm>
              <a:off x="12320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9"/>
            <p:cNvSpPr/>
            <p:nvPr/>
          </p:nvSpPr>
          <p:spPr>
            <a:xfrm>
              <a:off x="276225" y="1243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9"/>
            <p:cNvSpPr/>
            <p:nvPr/>
          </p:nvSpPr>
          <p:spPr>
            <a:xfrm>
              <a:off x="3176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p9"/>
            <p:cNvSpPr/>
            <p:nvPr/>
          </p:nvSpPr>
          <p:spPr>
            <a:xfrm>
              <a:off x="355750" y="1243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p9"/>
            <p:cNvSpPr/>
            <p:nvPr/>
          </p:nvSpPr>
          <p:spPr>
            <a:xfrm>
              <a:off x="3971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9"/>
            <p:cNvSpPr/>
            <p:nvPr/>
          </p:nvSpPr>
          <p:spPr>
            <a:xfrm>
              <a:off x="43525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9"/>
            <p:cNvSpPr/>
            <p:nvPr/>
          </p:nvSpPr>
          <p:spPr>
            <a:xfrm>
              <a:off x="47500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9"/>
            <p:cNvSpPr/>
            <p:nvPr/>
          </p:nvSpPr>
          <p:spPr>
            <a:xfrm>
              <a:off x="5164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9"/>
            <p:cNvSpPr/>
            <p:nvPr/>
          </p:nvSpPr>
          <p:spPr>
            <a:xfrm>
              <a:off x="5545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9"/>
            <p:cNvSpPr/>
            <p:nvPr/>
          </p:nvSpPr>
          <p:spPr>
            <a:xfrm>
              <a:off x="5959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9"/>
            <p:cNvSpPr/>
            <p:nvPr/>
          </p:nvSpPr>
          <p:spPr>
            <a:xfrm>
              <a:off x="63402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9"/>
            <p:cNvSpPr/>
            <p:nvPr/>
          </p:nvSpPr>
          <p:spPr>
            <a:xfrm>
              <a:off x="67377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9"/>
            <p:cNvSpPr/>
            <p:nvPr/>
          </p:nvSpPr>
          <p:spPr>
            <a:xfrm>
              <a:off x="7152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9"/>
            <p:cNvSpPr/>
            <p:nvPr/>
          </p:nvSpPr>
          <p:spPr>
            <a:xfrm>
              <a:off x="7533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9"/>
            <p:cNvSpPr/>
            <p:nvPr/>
          </p:nvSpPr>
          <p:spPr>
            <a:xfrm>
              <a:off x="794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9"/>
            <p:cNvSpPr/>
            <p:nvPr/>
          </p:nvSpPr>
          <p:spPr>
            <a:xfrm>
              <a:off x="83282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9"/>
            <p:cNvSpPr/>
            <p:nvPr/>
          </p:nvSpPr>
          <p:spPr>
            <a:xfrm>
              <a:off x="87257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9"/>
            <p:cNvSpPr/>
            <p:nvPr/>
          </p:nvSpPr>
          <p:spPr>
            <a:xfrm>
              <a:off x="9139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9"/>
            <p:cNvSpPr/>
            <p:nvPr/>
          </p:nvSpPr>
          <p:spPr>
            <a:xfrm>
              <a:off x="953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9"/>
            <p:cNvSpPr/>
            <p:nvPr/>
          </p:nvSpPr>
          <p:spPr>
            <a:xfrm>
              <a:off x="9934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9"/>
            <p:cNvSpPr/>
            <p:nvPr/>
          </p:nvSpPr>
          <p:spPr>
            <a:xfrm>
              <a:off x="10332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9"/>
            <p:cNvSpPr/>
            <p:nvPr/>
          </p:nvSpPr>
          <p:spPr>
            <a:xfrm>
              <a:off x="10729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9"/>
            <p:cNvSpPr/>
            <p:nvPr/>
          </p:nvSpPr>
          <p:spPr>
            <a:xfrm>
              <a:off x="11127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9"/>
            <p:cNvSpPr/>
            <p:nvPr/>
          </p:nvSpPr>
          <p:spPr>
            <a:xfrm>
              <a:off x="1152500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9"/>
            <p:cNvSpPr/>
            <p:nvPr/>
          </p:nvSpPr>
          <p:spPr>
            <a:xfrm>
              <a:off x="119227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9"/>
            <p:cNvSpPr/>
            <p:nvPr/>
          </p:nvSpPr>
          <p:spPr>
            <a:xfrm>
              <a:off x="12320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9"/>
            <p:cNvSpPr/>
            <p:nvPr/>
          </p:nvSpPr>
          <p:spPr>
            <a:xfrm>
              <a:off x="276225" y="1209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9"/>
            <p:cNvSpPr/>
            <p:nvPr/>
          </p:nvSpPr>
          <p:spPr>
            <a:xfrm>
              <a:off x="3176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9"/>
            <p:cNvSpPr/>
            <p:nvPr/>
          </p:nvSpPr>
          <p:spPr>
            <a:xfrm>
              <a:off x="355750" y="1209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9"/>
            <p:cNvSpPr/>
            <p:nvPr/>
          </p:nvSpPr>
          <p:spPr>
            <a:xfrm>
              <a:off x="3971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9"/>
            <p:cNvSpPr/>
            <p:nvPr/>
          </p:nvSpPr>
          <p:spPr>
            <a:xfrm>
              <a:off x="43525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9"/>
            <p:cNvSpPr/>
            <p:nvPr/>
          </p:nvSpPr>
          <p:spPr>
            <a:xfrm>
              <a:off x="47500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9"/>
            <p:cNvSpPr/>
            <p:nvPr/>
          </p:nvSpPr>
          <p:spPr>
            <a:xfrm>
              <a:off x="5164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9"/>
            <p:cNvSpPr/>
            <p:nvPr/>
          </p:nvSpPr>
          <p:spPr>
            <a:xfrm>
              <a:off x="5545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9"/>
            <p:cNvSpPr/>
            <p:nvPr/>
          </p:nvSpPr>
          <p:spPr>
            <a:xfrm>
              <a:off x="5959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9"/>
            <p:cNvSpPr/>
            <p:nvPr/>
          </p:nvSpPr>
          <p:spPr>
            <a:xfrm>
              <a:off x="63402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9"/>
            <p:cNvSpPr/>
            <p:nvPr/>
          </p:nvSpPr>
          <p:spPr>
            <a:xfrm>
              <a:off x="67377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9"/>
            <p:cNvSpPr/>
            <p:nvPr/>
          </p:nvSpPr>
          <p:spPr>
            <a:xfrm>
              <a:off x="7152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9"/>
            <p:cNvSpPr/>
            <p:nvPr/>
          </p:nvSpPr>
          <p:spPr>
            <a:xfrm>
              <a:off x="7533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9"/>
            <p:cNvSpPr/>
            <p:nvPr/>
          </p:nvSpPr>
          <p:spPr>
            <a:xfrm>
              <a:off x="794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9"/>
            <p:cNvSpPr/>
            <p:nvPr/>
          </p:nvSpPr>
          <p:spPr>
            <a:xfrm>
              <a:off x="83282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9"/>
            <p:cNvSpPr/>
            <p:nvPr/>
          </p:nvSpPr>
          <p:spPr>
            <a:xfrm>
              <a:off x="87257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9"/>
            <p:cNvSpPr/>
            <p:nvPr/>
          </p:nvSpPr>
          <p:spPr>
            <a:xfrm>
              <a:off x="9139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9"/>
            <p:cNvSpPr/>
            <p:nvPr/>
          </p:nvSpPr>
          <p:spPr>
            <a:xfrm>
              <a:off x="953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9"/>
            <p:cNvSpPr/>
            <p:nvPr/>
          </p:nvSpPr>
          <p:spPr>
            <a:xfrm>
              <a:off x="9934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9"/>
            <p:cNvSpPr/>
            <p:nvPr/>
          </p:nvSpPr>
          <p:spPr>
            <a:xfrm>
              <a:off x="10332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9"/>
            <p:cNvSpPr/>
            <p:nvPr/>
          </p:nvSpPr>
          <p:spPr>
            <a:xfrm>
              <a:off x="10729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p9"/>
            <p:cNvSpPr/>
            <p:nvPr/>
          </p:nvSpPr>
          <p:spPr>
            <a:xfrm>
              <a:off x="11127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9"/>
            <p:cNvSpPr/>
            <p:nvPr/>
          </p:nvSpPr>
          <p:spPr>
            <a:xfrm>
              <a:off x="1152500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9"/>
            <p:cNvSpPr/>
            <p:nvPr/>
          </p:nvSpPr>
          <p:spPr>
            <a:xfrm>
              <a:off x="119227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p9"/>
            <p:cNvSpPr/>
            <p:nvPr/>
          </p:nvSpPr>
          <p:spPr>
            <a:xfrm>
              <a:off x="12320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9"/>
            <p:cNvSpPr/>
            <p:nvPr/>
          </p:nvSpPr>
          <p:spPr>
            <a:xfrm>
              <a:off x="276225" y="11753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9"/>
            <p:cNvSpPr/>
            <p:nvPr/>
          </p:nvSpPr>
          <p:spPr>
            <a:xfrm>
              <a:off x="3176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9"/>
            <p:cNvSpPr/>
            <p:nvPr/>
          </p:nvSpPr>
          <p:spPr>
            <a:xfrm>
              <a:off x="355750" y="11753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9"/>
            <p:cNvSpPr/>
            <p:nvPr/>
          </p:nvSpPr>
          <p:spPr>
            <a:xfrm>
              <a:off x="3971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p9"/>
            <p:cNvSpPr/>
            <p:nvPr/>
          </p:nvSpPr>
          <p:spPr>
            <a:xfrm>
              <a:off x="435250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p9"/>
            <p:cNvSpPr/>
            <p:nvPr/>
          </p:nvSpPr>
          <p:spPr>
            <a:xfrm>
              <a:off x="475025" y="11753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9"/>
            <p:cNvSpPr/>
            <p:nvPr/>
          </p:nvSpPr>
          <p:spPr>
            <a:xfrm>
              <a:off x="5164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p9"/>
            <p:cNvSpPr/>
            <p:nvPr/>
          </p:nvSpPr>
          <p:spPr>
            <a:xfrm>
              <a:off x="5545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p9"/>
            <p:cNvSpPr/>
            <p:nvPr/>
          </p:nvSpPr>
          <p:spPr>
            <a:xfrm>
              <a:off x="5959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9"/>
            <p:cNvSpPr/>
            <p:nvPr/>
          </p:nvSpPr>
          <p:spPr>
            <a:xfrm>
              <a:off x="63402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p9"/>
            <p:cNvSpPr/>
            <p:nvPr/>
          </p:nvSpPr>
          <p:spPr>
            <a:xfrm>
              <a:off x="67377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p9"/>
            <p:cNvSpPr/>
            <p:nvPr/>
          </p:nvSpPr>
          <p:spPr>
            <a:xfrm>
              <a:off x="7152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p9"/>
            <p:cNvSpPr/>
            <p:nvPr/>
          </p:nvSpPr>
          <p:spPr>
            <a:xfrm>
              <a:off x="753300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9"/>
            <p:cNvSpPr/>
            <p:nvPr/>
          </p:nvSpPr>
          <p:spPr>
            <a:xfrm>
              <a:off x="794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9"/>
            <p:cNvSpPr/>
            <p:nvPr/>
          </p:nvSpPr>
          <p:spPr>
            <a:xfrm>
              <a:off x="8328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9"/>
            <p:cNvSpPr/>
            <p:nvPr/>
          </p:nvSpPr>
          <p:spPr>
            <a:xfrm>
              <a:off x="87257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9"/>
            <p:cNvSpPr/>
            <p:nvPr/>
          </p:nvSpPr>
          <p:spPr>
            <a:xfrm>
              <a:off x="9139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9"/>
            <p:cNvSpPr/>
            <p:nvPr/>
          </p:nvSpPr>
          <p:spPr>
            <a:xfrm>
              <a:off x="953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9"/>
            <p:cNvSpPr/>
            <p:nvPr/>
          </p:nvSpPr>
          <p:spPr>
            <a:xfrm>
              <a:off x="9934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9"/>
            <p:cNvSpPr/>
            <p:nvPr/>
          </p:nvSpPr>
          <p:spPr>
            <a:xfrm>
              <a:off x="10332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9"/>
            <p:cNvSpPr/>
            <p:nvPr/>
          </p:nvSpPr>
          <p:spPr>
            <a:xfrm>
              <a:off x="10729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9"/>
            <p:cNvSpPr/>
            <p:nvPr/>
          </p:nvSpPr>
          <p:spPr>
            <a:xfrm>
              <a:off x="11127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9"/>
            <p:cNvSpPr/>
            <p:nvPr/>
          </p:nvSpPr>
          <p:spPr>
            <a:xfrm>
              <a:off x="1152500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9"/>
            <p:cNvSpPr/>
            <p:nvPr/>
          </p:nvSpPr>
          <p:spPr>
            <a:xfrm>
              <a:off x="119227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9"/>
            <p:cNvSpPr/>
            <p:nvPr/>
          </p:nvSpPr>
          <p:spPr>
            <a:xfrm>
              <a:off x="12320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9"/>
            <p:cNvSpPr/>
            <p:nvPr/>
          </p:nvSpPr>
          <p:spPr>
            <a:xfrm>
              <a:off x="2364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9"/>
            <p:cNvSpPr/>
            <p:nvPr/>
          </p:nvSpPr>
          <p:spPr>
            <a:xfrm>
              <a:off x="276225" y="11412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9"/>
            <p:cNvSpPr/>
            <p:nvPr/>
          </p:nvSpPr>
          <p:spPr>
            <a:xfrm>
              <a:off x="3176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9"/>
            <p:cNvSpPr/>
            <p:nvPr/>
          </p:nvSpPr>
          <p:spPr>
            <a:xfrm>
              <a:off x="355750" y="11412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9"/>
            <p:cNvSpPr/>
            <p:nvPr/>
          </p:nvSpPr>
          <p:spPr>
            <a:xfrm>
              <a:off x="3971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9"/>
            <p:cNvSpPr/>
            <p:nvPr/>
          </p:nvSpPr>
          <p:spPr>
            <a:xfrm>
              <a:off x="43525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9"/>
            <p:cNvSpPr/>
            <p:nvPr/>
          </p:nvSpPr>
          <p:spPr>
            <a:xfrm>
              <a:off x="47500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9"/>
            <p:cNvSpPr/>
            <p:nvPr/>
          </p:nvSpPr>
          <p:spPr>
            <a:xfrm>
              <a:off x="5164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9"/>
            <p:cNvSpPr/>
            <p:nvPr/>
          </p:nvSpPr>
          <p:spPr>
            <a:xfrm>
              <a:off x="5545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9"/>
            <p:cNvSpPr/>
            <p:nvPr/>
          </p:nvSpPr>
          <p:spPr>
            <a:xfrm>
              <a:off x="5959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9"/>
            <p:cNvSpPr/>
            <p:nvPr/>
          </p:nvSpPr>
          <p:spPr>
            <a:xfrm>
              <a:off x="63402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9"/>
            <p:cNvSpPr/>
            <p:nvPr/>
          </p:nvSpPr>
          <p:spPr>
            <a:xfrm>
              <a:off x="6737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9"/>
            <p:cNvSpPr/>
            <p:nvPr/>
          </p:nvSpPr>
          <p:spPr>
            <a:xfrm>
              <a:off x="7152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9"/>
            <p:cNvSpPr/>
            <p:nvPr/>
          </p:nvSpPr>
          <p:spPr>
            <a:xfrm>
              <a:off x="7533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9"/>
            <p:cNvSpPr/>
            <p:nvPr/>
          </p:nvSpPr>
          <p:spPr>
            <a:xfrm>
              <a:off x="794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9"/>
            <p:cNvSpPr/>
            <p:nvPr/>
          </p:nvSpPr>
          <p:spPr>
            <a:xfrm>
              <a:off x="83282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9"/>
            <p:cNvSpPr/>
            <p:nvPr/>
          </p:nvSpPr>
          <p:spPr>
            <a:xfrm>
              <a:off x="87257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9"/>
            <p:cNvSpPr/>
            <p:nvPr/>
          </p:nvSpPr>
          <p:spPr>
            <a:xfrm>
              <a:off x="9139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p9"/>
            <p:cNvSpPr/>
            <p:nvPr/>
          </p:nvSpPr>
          <p:spPr>
            <a:xfrm>
              <a:off x="953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p9"/>
            <p:cNvSpPr/>
            <p:nvPr/>
          </p:nvSpPr>
          <p:spPr>
            <a:xfrm>
              <a:off x="9934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9"/>
            <p:cNvSpPr/>
            <p:nvPr/>
          </p:nvSpPr>
          <p:spPr>
            <a:xfrm>
              <a:off x="10332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9"/>
            <p:cNvSpPr/>
            <p:nvPr/>
          </p:nvSpPr>
          <p:spPr>
            <a:xfrm>
              <a:off x="10729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9"/>
            <p:cNvSpPr/>
            <p:nvPr/>
          </p:nvSpPr>
          <p:spPr>
            <a:xfrm>
              <a:off x="11127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p9"/>
            <p:cNvSpPr/>
            <p:nvPr/>
          </p:nvSpPr>
          <p:spPr>
            <a:xfrm>
              <a:off x="1152500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9"/>
            <p:cNvSpPr/>
            <p:nvPr/>
          </p:nvSpPr>
          <p:spPr>
            <a:xfrm>
              <a:off x="119227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p9"/>
            <p:cNvSpPr/>
            <p:nvPr/>
          </p:nvSpPr>
          <p:spPr>
            <a:xfrm>
              <a:off x="12320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9"/>
            <p:cNvSpPr/>
            <p:nvPr/>
          </p:nvSpPr>
          <p:spPr>
            <a:xfrm>
              <a:off x="2364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9"/>
            <p:cNvSpPr/>
            <p:nvPr/>
          </p:nvSpPr>
          <p:spPr>
            <a:xfrm>
              <a:off x="2762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9"/>
            <p:cNvSpPr/>
            <p:nvPr/>
          </p:nvSpPr>
          <p:spPr>
            <a:xfrm>
              <a:off x="3176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9"/>
            <p:cNvSpPr/>
            <p:nvPr/>
          </p:nvSpPr>
          <p:spPr>
            <a:xfrm>
              <a:off x="355750" y="110707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9"/>
            <p:cNvSpPr/>
            <p:nvPr/>
          </p:nvSpPr>
          <p:spPr>
            <a:xfrm>
              <a:off x="3971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9"/>
            <p:cNvSpPr/>
            <p:nvPr/>
          </p:nvSpPr>
          <p:spPr>
            <a:xfrm>
              <a:off x="43525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9"/>
            <p:cNvSpPr/>
            <p:nvPr/>
          </p:nvSpPr>
          <p:spPr>
            <a:xfrm>
              <a:off x="47500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9"/>
            <p:cNvSpPr/>
            <p:nvPr/>
          </p:nvSpPr>
          <p:spPr>
            <a:xfrm>
              <a:off x="5164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9"/>
            <p:cNvSpPr/>
            <p:nvPr/>
          </p:nvSpPr>
          <p:spPr>
            <a:xfrm>
              <a:off x="5545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9"/>
            <p:cNvSpPr/>
            <p:nvPr/>
          </p:nvSpPr>
          <p:spPr>
            <a:xfrm>
              <a:off x="5959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9"/>
            <p:cNvSpPr/>
            <p:nvPr/>
          </p:nvSpPr>
          <p:spPr>
            <a:xfrm>
              <a:off x="6340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9"/>
            <p:cNvSpPr/>
            <p:nvPr/>
          </p:nvSpPr>
          <p:spPr>
            <a:xfrm>
              <a:off x="6737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9"/>
            <p:cNvSpPr/>
            <p:nvPr/>
          </p:nvSpPr>
          <p:spPr>
            <a:xfrm>
              <a:off x="7152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9"/>
            <p:cNvSpPr/>
            <p:nvPr/>
          </p:nvSpPr>
          <p:spPr>
            <a:xfrm>
              <a:off x="7533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9"/>
            <p:cNvSpPr/>
            <p:nvPr/>
          </p:nvSpPr>
          <p:spPr>
            <a:xfrm>
              <a:off x="794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9"/>
            <p:cNvSpPr/>
            <p:nvPr/>
          </p:nvSpPr>
          <p:spPr>
            <a:xfrm>
              <a:off x="83282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9"/>
            <p:cNvSpPr/>
            <p:nvPr/>
          </p:nvSpPr>
          <p:spPr>
            <a:xfrm>
              <a:off x="87257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9"/>
            <p:cNvSpPr/>
            <p:nvPr/>
          </p:nvSpPr>
          <p:spPr>
            <a:xfrm>
              <a:off x="9139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9"/>
            <p:cNvSpPr/>
            <p:nvPr/>
          </p:nvSpPr>
          <p:spPr>
            <a:xfrm>
              <a:off x="953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9"/>
            <p:cNvSpPr/>
            <p:nvPr/>
          </p:nvSpPr>
          <p:spPr>
            <a:xfrm>
              <a:off x="9934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9"/>
            <p:cNvSpPr/>
            <p:nvPr/>
          </p:nvSpPr>
          <p:spPr>
            <a:xfrm>
              <a:off x="10332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9"/>
            <p:cNvSpPr/>
            <p:nvPr/>
          </p:nvSpPr>
          <p:spPr>
            <a:xfrm>
              <a:off x="10729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9"/>
            <p:cNvSpPr/>
            <p:nvPr/>
          </p:nvSpPr>
          <p:spPr>
            <a:xfrm>
              <a:off x="11127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9"/>
            <p:cNvSpPr/>
            <p:nvPr/>
          </p:nvSpPr>
          <p:spPr>
            <a:xfrm>
              <a:off x="1152500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9"/>
            <p:cNvSpPr/>
            <p:nvPr/>
          </p:nvSpPr>
          <p:spPr>
            <a:xfrm>
              <a:off x="119227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9"/>
            <p:cNvSpPr/>
            <p:nvPr/>
          </p:nvSpPr>
          <p:spPr>
            <a:xfrm>
              <a:off x="12320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9"/>
            <p:cNvSpPr/>
            <p:nvPr/>
          </p:nvSpPr>
          <p:spPr>
            <a:xfrm>
              <a:off x="2364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9"/>
            <p:cNvSpPr/>
            <p:nvPr/>
          </p:nvSpPr>
          <p:spPr>
            <a:xfrm>
              <a:off x="2762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9"/>
            <p:cNvSpPr/>
            <p:nvPr/>
          </p:nvSpPr>
          <p:spPr>
            <a:xfrm>
              <a:off x="3176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9"/>
            <p:cNvSpPr/>
            <p:nvPr/>
          </p:nvSpPr>
          <p:spPr>
            <a:xfrm>
              <a:off x="3557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9"/>
            <p:cNvSpPr/>
            <p:nvPr/>
          </p:nvSpPr>
          <p:spPr>
            <a:xfrm>
              <a:off x="3971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9"/>
            <p:cNvSpPr/>
            <p:nvPr/>
          </p:nvSpPr>
          <p:spPr>
            <a:xfrm>
              <a:off x="4352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9"/>
            <p:cNvSpPr/>
            <p:nvPr/>
          </p:nvSpPr>
          <p:spPr>
            <a:xfrm>
              <a:off x="47500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9"/>
            <p:cNvSpPr/>
            <p:nvPr/>
          </p:nvSpPr>
          <p:spPr>
            <a:xfrm>
              <a:off x="5164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9"/>
            <p:cNvSpPr/>
            <p:nvPr/>
          </p:nvSpPr>
          <p:spPr>
            <a:xfrm>
              <a:off x="5545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9"/>
            <p:cNvSpPr/>
            <p:nvPr/>
          </p:nvSpPr>
          <p:spPr>
            <a:xfrm>
              <a:off x="5959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9"/>
            <p:cNvSpPr/>
            <p:nvPr/>
          </p:nvSpPr>
          <p:spPr>
            <a:xfrm>
              <a:off x="6340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9"/>
            <p:cNvSpPr/>
            <p:nvPr/>
          </p:nvSpPr>
          <p:spPr>
            <a:xfrm>
              <a:off x="6737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p9"/>
            <p:cNvSpPr/>
            <p:nvPr/>
          </p:nvSpPr>
          <p:spPr>
            <a:xfrm>
              <a:off x="7152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p9"/>
            <p:cNvSpPr/>
            <p:nvPr/>
          </p:nvSpPr>
          <p:spPr>
            <a:xfrm>
              <a:off x="7533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9"/>
            <p:cNvSpPr/>
            <p:nvPr/>
          </p:nvSpPr>
          <p:spPr>
            <a:xfrm>
              <a:off x="794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9"/>
            <p:cNvSpPr/>
            <p:nvPr/>
          </p:nvSpPr>
          <p:spPr>
            <a:xfrm>
              <a:off x="83282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9"/>
            <p:cNvSpPr/>
            <p:nvPr/>
          </p:nvSpPr>
          <p:spPr>
            <a:xfrm>
              <a:off x="87257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9"/>
            <p:cNvSpPr/>
            <p:nvPr/>
          </p:nvSpPr>
          <p:spPr>
            <a:xfrm>
              <a:off x="9139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9"/>
            <p:cNvSpPr/>
            <p:nvPr/>
          </p:nvSpPr>
          <p:spPr>
            <a:xfrm>
              <a:off x="953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9"/>
            <p:cNvSpPr/>
            <p:nvPr/>
          </p:nvSpPr>
          <p:spPr>
            <a:xfrm>
              <a:off x="9934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9"/>
            <p:cNvSpPr/>
            <p:nvPr/>
          </p:nvSpPr>
          <p:spPr>
            <a:xfrm>
              <a:off x="10332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9"/>
            <p:cNvSpPr/>
            <p:nvPr/>
          </p:nvSpPr>
          <p:spPr>
            <a:xfrm>
              <a:off x="10729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9"/>
            <p:cNvSpPr/>
            <p:nvPr/>
          </p:nvSpPr>
          <p:spPr>
            <a:xfrm>
              <a:off x="11127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9"/>
            <p:cNvSpPr/>
            <p:nvPr/>
          </p:nvSpPr>
          <p:spPr>
            <a:xfrm>
              <a:off x="1152500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9"/>
            <p:cNvSpPr/>
            <p:nvPr/>
          </p:nvSpPr>
          <p:spPr>
            <a:xfrm>
              <a:off x="119227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p9"/>
            <p:cNvSpPr/>
            <p:nvPr/>
          </p:nvSpPr>
          <p:spPr>
            <a:xfrm>
              <a:off x="12320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9"/>
            <p:cNvSpPr/>
            <p:nvPr/>
          </p:nvSpPr>
          <p:spPr>
            <a:xfrm>
              <a:off x="2364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9"/>
            <p:cNvSpPr/>
            <p:nvPr/>
          </p:nvSpPr>
          <p:spPr>
            <a:xfrm>
              <a:off x="2762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9"/>
            <p:cNvSpPr/>
            <p:nvPr/>
          </p:nvSpPr>
          <p:spPr>
            <a:xfrm>
              <a:off x="3176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9"/>
            <p:cNvSpPr/>
            <p:nvPr/>
          </p:nvSpPr>
          <p:spPr>
            <a:xfrm>
              <a:off x="3557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9"/>
            <p:cNvSpPr/>
            <p:nvPr/>
          </p:nvSpPr>
          <p:spPr>
            <a:xfrm>
              <a:off x="3971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9"/>
            <p:cNvSpPr/>
            <p:nvPr/>
          </p:nvSpPr>
          <p:spPr>
            <a:xfrm>
              <a:off x="4352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9"/>
            <p:cNvSpPr/>
            <p:nvPr/>
          </p:nvSpPr>
          <p:spPr>
            <a:xfrm>
              <a:off x="47500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9"/>
            <p:cNvSpPr/>
            <p:nvPr/>
          </p:nvSpPr>
          <p:spPr>
            <a:xfrm>
              <a:off x="5164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9"/>
            <p:cNvSpPr/>
            <p:nvPr/>
          </p:nvSpPr>
          <p:spPr>
            <a:xfrm>
              <a:off x="5545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9"/>
            <p:cNvSpPr/>
            <p:nvPr/>
          </p:nvSpPr>
          <p:spPr>
            <a:xfrm>
              <a:off x="5959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9"/>
            <p:cNvSpPr/>
            <p:nvPr/>
          </p:nvSpPr>
          <p:spPr>
            <a:xfrm>
              <a:off x="6340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9"/>
            <p:cNvSpPr/>
            <p:nvPr/>
          </p:nvSpPr>
          <p:spPr>
            <a:xfrm>
              <a:off x="6737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9"/>
            <p:cNvSpPr/>
            <p:nvPr/>
          </p:nvSpPr>
          <p:spPr>
            <a:xfrm>
              <a:off x="7152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9"/>
            <p:cNvSpPr/>
            <p:nvPr/>
          </p:nvSpPr>
          <p:spPr>
            <a:xfrm>
              <a:off x="7533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9"/>
            <p:cNvSpPr/>
            <p:nvPr/>
          </p:nvSpPr>
          <p:spPr>
            <a:xfrm>
              <a:off x="794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9"/>
            <p:cNvSpPr/>
            <p:nvPr/>
          </p:nvSpPr>
          <p:spPr>
            <a:xfrm>
              <a:off x="83282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9"/>
            <p:cNvSpPr/>
            <p:nvPr/>
          </p:nvSpPr>
          <p:spPr>
            <a:xfrm>
              <a:off x="87257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9"/>
            <p:cNvSpPr/>
            <p:nvPr/>
          </p:nvSpPr>
          <p:spPr>
            <a:xfrm>
              <a:off x="9139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9"/>
            <p:cNvSpPr/>
            <p:nvPr/>
          </p:nvSpPr>
          <p:spPr>
            <a:xfrm>
              <a:off x="953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9"/>
            <p:cNvSpPr/>
            <p:nvPr/>
          </p:nvSpPr>
          <p:spPr>
            <a:xfrm>
              <a:off x="9934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9"/>
            <p:cNvSpPr/>
            <p:nvPr/>
          </p:nvSpPr>
          <p:spPr>
            <a:xfrm>
              <a:off x="10332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9"/>
            <p:cNvSpPr/>
            <p:nvPr/>
          </p:nvSpPr>
          <p:spPr>
            <a:xfrm>
              <a:off x="10729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9"/>
            <p:cNvSpPr/>
            <p:nvPr/>
          </p:nvSpPr>
          <p:spPr>
            <a:xfrm>
              <a:off x="11127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9"/>
            <p:cNvSpPr/>
            <p:nvPr/>
          </p:nvSpPr>
          <p:spPr>
            <a:xfrm>
              <a:off x="1152500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9"/>
            <p:cNvSpPr/>
            <p:nvPr/>
          </p:nvSpPr>
          <p:spPr>
            <a:xfrm>
              <a:off x="119227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9"/>
            <p:cNvSpPr/>
            <p:nvPr/>
          </p:nvSpPr>
          <p:spPr>
            <a:xfrm>
              <a:off x="12320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9"/>
            <p:cNvSpPr/>
            <p:nvPr/>
          </p:nvSpPr>
          <p:spPr>
            <a:xfrm>
              <a:off x="2364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9"/>
            <p:cNvSpPr/>
            <p:nvPr/>
          </p:nvSpPr>
          <p:spPr>
            <a:xfrm>
              <a:off x="276225" y="10048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7" name="Google Shape;4677;p9"/>
            <p:cNvSpPr/>
            <p:nvPr/>
          </p:nvSpPr>
          <p:spPr>
            <a:xfrm>
              <a:off x="3176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p9"/>
            <p:cNvSpPr/>
            <p:nvPr/>
          </p:nvSpPr>
          <p:spPr>
            <a:xfrm>
              <a:off x="355750" y="10047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9"/>
            <p:cNvSpPr/>
            <p:nvPr/>
          </p:nvSpPr>
          <p:spPr>
            <a:xfrm>
              <a:off x="3971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9"/>
            <p:cNvSpPr/>
            <p:nvPr/>
          </p:nvSpPr>
          <p:spPr>
            <a:xfrm>
              <a:off x="435250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9"/>
            <p:cNvSpPr/>
            <p:nvPr/>
          </p:nvSpPr>
          <p:spPr>
            <a:xfrm>
              <a:off x="475025" y="10048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9"/>
            <p:cNvSpPr/>
            <p:nvPr/>
          </p:nvSpPr>
          <p:spPr>
            <a:xfrm>
              <a:off x="5164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9"/>
            <p:cNvSpPr/>
            <p:nvPr/>
          </p:nvSpPr>
          <p:spPr>
            <a:xfrm>
              <a:off x="5545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p9"/>
            <p:cNvSpPr/>
            <p:nvPr/>
          </p:nvSpPr>
          <p:spPr>
            <a:xfrm>
              <a:off x="5959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p9"/>
            <p:cNvSpPr/>
            <p:nvPr/>
          </p:nvSpPr>
          <p:spPr>
            <a:xfrm>
              <a:off x="63402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p9"/>
            <p:cNvSpPr/>
            <p:nvPr/>
          </p:nvSpPr>
          <p:spPr>
            <a:xfrm>
              <a:off x="6737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p9"/>
            <p:cNvSpPr/>
            <p:nvPr/>
          </p:nvSpPr>
          <p:spPr>
            <a:xfrm>
              <a:off x="7152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p9"/>
            <p:cNvSpPr/>
            <p:nvPr/>
          </p:nvSpPr>
          <p:spPr>
            <a:xfrm>
              <a:off x="753300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p9"/>
            <p:cNvSpPr/>
            <p:nvPr/>
          </p:nvSpPr>
          <p:spPr>
            <a:xfrm>
              <a:off x="794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p9"/>
            <p:cNvSpPr/>
            <p:nvPr/>
          </p:nvSpPr>
          <p:spPr>
            <a:xfrm>
              <a:off x="8328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9"/>
            <p:cNvSpPr/>
            <p:nvPr/>
          </p:nvSpPr>
          <p:spPr>
            <a:xfrm>
              <a:off x="87257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9"/>
            <p:cNvSpPr/>
            <p:nvPr/>
          </p:nvSpPr>
          <p:spPr>
            <a:xfrm>
              <a:off x="9139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9"/>
            <p:cNvSpPr/>
            <p:nvPr/>
          </p:nvSpPr>
          <p:spPr>
            <a:xfrm>
              <a:off x="953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4" name="Google Shape;4694;p9"/>
            <p:cNvSpPr/>
            <p:nvPr/>
          </p:nvSpPr>
          <p:spPr>
            <a:xfrm>
              <a:off x="9934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p9"/>
            <p:cNvSpPr/>
            <p:nvPr/>
          </p:nvSpPr>
          <p:spPr>
            <a:xfrm>
              <a:off x="10332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9"/>
            <p:cNvSpPr/>
            <p:nvPr/>
          </p:nvSpPr>
          <p:spPr>
            <a:xfrm>
              <a:off x="10729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p9"/>
            <p:cNvSpPr/>
            <p:nvPr/>
          </p:nvSpPr>
          <p:spPr>
            <a:xfrm>
              <a:off x="11127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p9"/>
            <p:cNvSpPr/>
            <p:nvPr/>
          </p:nvSpPr>
          <p:spPr>
            <a:xfrm>
              <a:off x="1152500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p9"/>
            <p:cNvSpPr/>
            <p:nvPr/>
          </p:nvSpPr>
          <p:spPr>
            <a:xfrm>
              <a:off x="119227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0" name="Google Shape;4700;p9"/>
            <p:cNvSpPr/>
            <p:nvPr/>
          </p:nvSpPr>
          <p:spPr>
            <a:xfrm>
              <a:off x="12320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p9"/>
            <p:cNvSpPr/>
            <p:nvPr/>
          </p:nvSpPr>
          <p:spPr>
            <a:xfrm>
              <a:off x="276225" y="9707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p9"/>
            <p:cNvSpPr/>
            <p:nvPr/>
          </p:nvSpPr>
          <p:spPr>
            <a:xfrm>
              <a:off x="3176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3" name="Google Shape;4703;p9"/>
            <p:cNvSpPr/>
            <p:nvPr/>
          </p:nvSpPr>
          <p:spPr>
            <a:xfrm>
              <a:off x="355750" y="97065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4" name="Google Shape;4704;p9"/>
            <p:cNvSpPr/>
            <p:nvPr/>
          </p:nvSpPr>
          <p:spPr>
            <a:xfrm>
              <a:off x="3971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5" name="Google Shape;4705;p9"/>
            <p:cNvSpPr/>
            <p:nvPr/>
          </p:nvSpPr>
          <p:spPr>
            <a:xfrm>
              <a:off x="43525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6" name="Google Shape;4706;p9"/>
            <p:cNvSpPr/>
            <p:nvPr/>
          </p:nvSpPr>
          <p:spPr>
            <a:xfrm>
              <a:off x="47500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p9"/>
            <p:cNvSpPr/>
            <p:nvPr/>
          </p:nvSpPr>
          <p:spPr>
            <a:xfrm>
              <a:off x="5164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8" name="Google Shape;4708;p9"/>
            <p:cNvSpPr/>
            <p:nvPr/>
          </p:nvSpPr>
          <p:spPr>
            <a:xfrm>
              <a:off x="5545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p9"/>
            <p:cNvSpPr/>
            <p:nvPr/>
          </p:nvSpPr>
          <p:spPr>
            <a:xfrm>
              <a:off x="5959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0" name="Google Shape;4710;p9"/>
            <p:cNvSpPr/>
            <p:nvPr/>
          </p:nvSpPr>
          <p:spPr>
            <a:xfrm>
              <a:off x="63402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1" name="Google Shape;4711;p9"/>
            <p:cNvSpPr/>
            <p:nvPr/>
          </p:nvSpPr>
          <p:spPr>
            <a:xfrm>
              <a:off x="67377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2" name="Google Shape;4712;p9"/>
            <p:cNvSpPr/>
            <p:nvPr/>
          </p:nvSpPr>
          <p:spPr>
            <a:xfrm>
              <a:off x="7152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3" name="Google Shape;4713;p9"/>
            <p:cNvSpPr/>
            <p:nvPr/>
          </p:nvSpPr>
          <p:spPr>
            <a:xfrm>
              <a:off x="7533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4" name="Google Shape;4714;p9"/>
            <p:cNvSpPr/>
            <p:nvPr/>
          </p:nvSpPr>
          <p:spPr>
            <a:xfrm>
              <a:off x="794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5" name="Google Shape;4715;p9"/>
            <p:cNvSpPr/>
            <p:nvPr/>
          </p:nvSpPr>
          <p:spPr>
            <a:xfrm>
              <a:off x="83282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6" name="Google Shape;4716;p9"/>
            <p:cNvSpPr/>
            <p:nvPr/>
          </p:nvSpPr>
          <p:spPr>
            <a:xfrm>
              <a:off x="87257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7" name="Google Shape;4717;p9"/>
            <p:cNvSpPr/>
            <p:nvPr/>
          </p:nvSpPr>
          <p:spPr>
            <a:xfrm>
              <a:off x="9139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8" name="Google Shape;4718;p9"/>
            <p:cNvSpPr/>
            <p:nvPr/>
          </p:nvSpPr>
          <p:spPr>
            <a:xfrm>
              <a:off x="953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9" name="Google Shape;4719;p9"/>
            <p:cNvSpPr/>
            <p:nvPr/>
          </p:nvSpPr>
          <p:spPr>
            <a:xfrm>
              <a:off x="9934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0" name="Google Shape;4720;p9"/>
            <p:cNvSpPr/>
            <p:nvPr/>
          </p:nvSpPr>
          <p:spPr>
            <a:xfrm>
              <a:off x="10332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p9"/>
            <p:cNvSpPr/>
            <p:nvPr/>
          </p:nvSpPr>
          <p:spPr>
            <a:xfrm>
              <a:off x="10729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2" name="Google Shape;4722;p9"/>
            <p:cNvSpPr/>
            <p:nvPr/>
          </p:nvSpPr>
          <p:spPr>
            <a:xfrm>
              <a:off x="11127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3" name="Google Shape;4723;p9"/>
            <p:cNvSpPr/>
            <p:nvPr/>
          </p:nvSpPr>
          <p:spPr>
            <a:xfrm>
              <a:off x="1152500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4" name="Google Shape;4724;p9"/>
            <p:cNvSpPr/>
            <p:nvPr/>
          </p:nvSpPr>
          <p:spPr>
            <a:xfrm>
              <a:off x="119227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5" name="Google Shape;4725;p9"/>
            <p:cNvSpPr/>
            <p:nvPr/>
          </p:nvSpPr>
          <p:spPr>
            <a:xfrm>
              <a:off x="12320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p9"/>
            <p:cNvSpPr/>
            <p:nvPr/>
          </p:nvSpPr>
          <p:spPr>
            <a:xfrm>
              <a:off x="276225" y="9366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p9"/>
            <p:cNvSpPr/>
            <p:nvPr/>
          </p:nvSpPr>
          <p:spPr>
            <a:xfrm>
              <a:off x="3176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8" name="Google Shape;4728;p9"/>
            <p:cNvSpPr/>
            <p:nvPr/>
          </p:nvSpPr>
          <p:spPr>
            <a:xfrm>
              <a:off x="355750" y="936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9" name="Google Shape;4729;p9"/>
            <p:cNvSpPr/>
            <p:nvPr/>
          </p:nvSpPr>
          <p:spPr>
            <a:xfrm>
              <a:off x="3971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p9"/>
            <p:cNvSpPr/>
            <p:nvPr/>
          </p:nvSpPr>
          <p:spPr>
            <a:xfrm>
              <a:off x="435250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1" name="Google Shape;4731;p9"/>
            <p:cNvSpPr/>
            <p:nvPr/>
          </p:nvSpPr>
          <p:spPr>
            <a:xfrm>
              <a:off x="475025" y="9366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2" name="Google Shape;4732;p9"/>
            <p:cNvSpPr/>
            <p:nvPr/>
          </p:nvSpPr>
          <p:spPr>
            <a:xfrm>
              <a:off x="5164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3" name="Google Shape;4733;p9"/>
            <p:cNvSpPr/>
            <p:nvPr/>
          </p:nvSpPr>
          <p:spPr>
            <a:xfrm>
              <a:off x="5545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4" name="Google Shape;4734;p9"/>
            <p:cNvSpPr/>
            <p:nvPr/>
          </p:nvSpPr>
          <p:spPr>
            <a:xfrm>
              <a:off x="5959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p9"/>
            <p:cNvSpPr/>
            <p:nvPr/>
          </p:nvSpPr>
          <p:spPr>
            <a:xfrm>
              <a:off x="63402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p9"/>
            <p:cNvSpPr/>
            <p:nvPr/>
          </p:nvSpPr>
          <p:spPr>
            <a:xfrm>
              <a:off x="67377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7" name="Google Shape;4737;p9"/>
            <p:cNvSpPr/>
            <p:nvPr/>
          </p:nvSpPr>
          <p:spPr>
            <a:xfrm>
              <a:off x="7152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8" name="Google Shape;4738;p9"/>
            <p:cNvSpPr/>
            <p:nvPr/>
          </p:nvSpPr>
          <p:spPr>
            <a:xfrm>
              <a:off x="753300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p9"/>
            <p:cNvSpPr/>
            <p:nvPr/>
          </p:nvSpPr>
          <p:spPr>
            <a:xfrm>
              <a:off x="794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0" name="Google Shape;4740;p9"/>
            <p:cNvSpPr/>
            <p:nvPr/>
          </p:nvSpPr>
          <p:spPr>
            <a:xfrm>
              <a:off x="8328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1" name="Google Shape;4741;p9"/>
            <p:cNvSpPr/>
            <p:nvPr/>
          </p:nvSpPr>
          <p:spPr>
            <a:xfrm>
              <a:off x="87257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2" name="Google Shape;4742;p9"/>
            <p:cNvSpPr/>
            <p:nvPr/>
          </p:nvSpPr>
          <p:spPr>
            <a:xfrm>
              <a:off x="9139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3" name="Google Shape;4743;p9"/>
            <p:cNvSpPr/>
            <p:nvPr/>
          </p:nvSpPr>
          <p:spPr>
            <a:xfrm>
              <a:off x="953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p9"/>
            <p:cNvSpPr/>
            <p:nvPr/>
          </p:nvSpPr>
          <p:spPr>
            <a:xfrm>
              <a:off x="9934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5" name="Google Shape;4745;p9"/>
            <p:cNvSpPr/>
            <p:nvPr/>
          </p:nvSpPr>
          <p:spPr>
            <a:xfrm>
              <a:off x="10332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6" name="Google Shape;4746;p9"/>
            <p:cNvSpPr/>
            <p:nvPr/>
          </p:nvSpPr>
          <p:spPr>
            <a:xfrm>
              <a:off x="10729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7" name="Google Shape;4747;p9"/>
            <p:cNvSpPr/>
            <p:nvPr/>
          </p:nvSpPr>
          <p:spPr>
            <a:xfrm>
              <a:off x="11127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8" name="Google Shape;4748;p9"/>
            <p:cNvSpPr/>
            <p:nvPr/>
          </p:nvSpPr>
          <p:spPr>
            <a:xfrm>
              <a:off x="1152500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9" name="Google Shape;4749;p9"/>
            <p:cNvSpPr/>
            <p:nvPr/>
          </p:nvSpPr>
          <p:spPr>
            <a:xfrm>
              <a:off x="119227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0" name="Google Shape;4750;p9"/>
            <p:cNvSpPr/>
            <p:nvPr/>
          </p:nvSpPr>
          <p:spPr>
            <a:xfrm>
              <a:off x="12320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1" name="Google Shape;4751;p9"/>
            <p:cNvSpPr/>
            <p:nvPr/>
          </p:nvSpPr>
          <p:spPr>
            <a:xfrm>
              <a:off x="276225" y="9024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2" name="Google Shape;4752;p9"/>
            <p:cNvSpPr/>
            <p:nvPr/>
          </p:nvSpPr>
          <p:spPr>
            <a:xfrm>
              <a:off x="3176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3" name="Google Shape;4753;p9"/>
            <p:cNvSpPr/>
            <p:nvPr/>
          </p:nvSpPr>
          <p:spPr>
            <a:xfrm>
              <a:off x="355750" y="9024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4" name="Google Shape;4754;p9"/>
            <p:cNvSpPr/>
            <p:nvPr/>
          </p:nvSpPr>
          <p:spPr>
            <a:xfrm>
              <a:off x="3971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5" name="Google Shape;4755;p9"/>
            <p:cNvSpPr/>
            <p:nvPr/>
          </p:nvSpPr>
          <p:spPr>
            <a:xfrm>
              <a:off x="43525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p9"/>
            <p:cNvSpPr/>
            <p:nvPr/>
          </p:nvSpPr>
          <p:spPr>
            <a:xfrm>
              <a:off x="47500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7" name="Google Shape;4757;p9"/>
            <p:cNvSpPr/>
            <p:nvPr/>
          </p:nvSpPr>
          <p:spPr>
            <a:xfrm>
              <a:off x="5164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8" name="Google Shape;4758;p9"/>
            <p:cNvSpPr/>
            <p:nvPr/>
          </p:nvSpPr>
          <p:spPr>
            <a:xfrm>
              <a:off x="5545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9" name="Google Shape;4759;p9"/>
            <p:cNvSpPr/>
            <p:nvPr/>
          </p:nvSpPr>
          <p:spPr>
            <a:xfrm>
              <a:off x="5959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0" name="Google Shape;4760;p9"/>
            <p:cNvSpPr/>
            <p:nvPr/>
          </p:nvSpPr>
          <p:spPr>
            <a:xfrm>
              <a:off x="63402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1" name="Google Shape;4761;p9"/>
            <p:cNvSpPr/>
            <p:nvPr/>
          </p:nvSpPr>
          <p:spPr>
            <a:xfrm>
              <a:off x="67377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2" name="Google Shape;4762;p9"/>
            <p:cNvSpPr/>
            <p:nvPr/>
          </p:nvSpPr>
          <p:spPr>
            <a:xfrm>
              <a:off x="7152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3" name="Google Shape;4763;p9"/>
            <p:cNvSpPr/>
            <p:nvPr/>
          </p:nvSpPr>
          <p:spPr>
            <a:xfrm>
              <a:off x="7533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4" name="Google Shape;4764;p9"/>
            <p:cNvSpPr/>
            <p:nvPr/>
          </p:nvSpPr>
          <p:spPr>
            <a:xfrm>
              <a:off x="794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5" name="Google Shape;4765;p9"/>
            <p:cNvSpPr/>
            <p:nvPr/>
          </p:nvSpPr>
          <p:spPr>
            <a:xfrm>
              <a:off x="83282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6" name="Google Shape;4766;p9"/>
            <p:cNvSpPr/>
            <p:nvPr/>
          </p:nvSpPr>
          <p:spPr>
            <a:xfrm>
              <a:off x="87257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7" name="Google Shape;4767;p9"/>
            <p:cNvSpPr/>
            <p:nvPr/>
          </p:nvSpPr>
          <p:spPr>
            <a:xfrm>
              <a:off x="9139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8" name="Google Shape;4768;p9"/>
            <p:cNvSpPr/>
            <p:nvPr/>
          </p:nvSpPr>
          <p:spPr>
            <a:xfrm>
              <a:off x="953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9" name="Google Shape;4769;p9"/>
            <p:cNvSpPr/>
            <p:nvPr/>
          </p:nvSpPr>
          <p:spPr>
            <a:xfrm>
              <a:off x="9934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0" name="Google Shape;4770;p9"/>
            <p:cNvSpPr/>
            <p:nvPr/>
          </p:nvSpPr>
          <p:spPr>
            <a:xfrm>
              <a:off x="10332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1" name="Google Shape;4771;p9"/>
            <p:cNvSpPr/>
            <p:nvPr/>
          </p:nvSpPr>
          <p:spPr>
            <a:xfrm>
              <a:off x="10729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2" name="Google Shape;4772;p9"/>
            <p:cNvSpPr/>
            <p:nvPr/>
          </p:nvSpPr>
          <p:spPr>
            <a:xfrm>
              <a:off x="11127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3" name="Google Shape;4773;p9"/>
            <p:cNvSpPr/>
            <p:nvPr/>
          </p:nvSpPr>
          <p:spPr>
            <a:xfrm>
              <a:off x="1152500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4" name="Google Shape;4774;p9"/>
            <p:cNvSpPr/>
            <p:nvPr/>
          </p:nvSpPr>
          <p:spPr>
            <a:xfrm>
              <a:off x="119227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5" name="Google Shape;4775;p9"/>
            <p:cNvSpPr/>
            <p:nvPr/>
          </p:nvSpPr>
          <p:spPr>
            <a:xfrm>
              <a:off x="12320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6" name="Google Shape;4776;p9"/>
            <p:cNvSpPr/>
            <p:nvPr/>
          </p:nvSpPr>
          <p:spPr>
            <a:xfrm>
              <a:off x="276225" y="8683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7" name="Google Shape;4777;p9"/>
            <p:cNvSpPr/>
            <p:nvPr/>
          </p:nvSpPr>
          <p:spPr>
            <a:xfrm>
              <a:off x="3176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8" name="Google Shape;4778;p9"/>
            <p:cNvSpPr/>
            <p:nvPr/>
          </p:nvSpPr>
          <p:spPr>
            <a:xfrm>
              <a:off x="355750" y="8683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9" name="Google Shape;4779;p9"/>
            <p:cNvSpPr/>
            <p:nvPr/>
          </p:nvSpPr>
          <p:spPr>
            <a:xfrm>
              <a:off x="3971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0" name="Google Shape;4780;p9"/>
            <p:cNvSpPr/>
            <p:nvPr/>
          </p:nvSpPr>
          <p:spPr>
            <a:xfrm>
              <a:off x="43525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1" name="Google Shape;4781;p9"/>
            <p:cNvSpPr/>
            <p:nvPr/>
          </p:nvSpPr>
          <p:spPr>
            <a:xfrm>
              <a:off x="47500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2" name="Google Shape;4782;p9"/>
            <p:cNvSpPr/>
            <p:nvPr/>
          </p:nvSpPr>
          <p:spPr>
            <a:xfrm>
              <a:off x="5164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3" name="Google Shape;4783;p9"/>
            <p:cNvSpPr/>
            <p:nvPr/>
          </p:nvSpPr>
          <p:spPr>
            <a:xfrm>
              <a:off x="5545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4" name="Google Shape;4784;p9"/>
            <p:cNvSpPr/>
            <p:nvPr/>
          </p:nvSpPr>
          <p:spPr>
            <a:xfrm>
              <a:off x="5959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5" name="Google Shape;4785;p9"/>
            <p:cNvSpPr/>
            <p:nvPr/>
          </p:nvSpPr>
          <p:spPr>
            <a:xfrm>
              <a:off x="63402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6" name="Google Shape;4786;p9"/>
            <p:cNvSpPr/>
            <p:nvPr/>
          </p:nvSpPr>
          <p:spPr>
            <a:xfrm>
              <a:off x="67377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7" name="Google Shape;4787;p9"/>
            <p:cNvSpPr/>
            <p:nvPr/>
          </p:nvSpPr>
          <p:spPr>
            <a:xfrm>
              <a:off x="7152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8" name="Google Shape;4788;p9"/>
            <p:cNvSpPr/>
            <p:nvPr/>
          </p:nvSpPr>
          <p:spPr>
            <a:xfrm>
              <a:off x="7533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9" name="Google Shape;4789;p9"/>
            <p:cNvSpPr/>
            <p:nvPr/>
          </p:nvSpPr>
          <p:spPr>
            <a:xfrm>
              <a:off x="794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0" name="Google Shape;4790;p9"/>
            <p:cNvSpPr/>
            <p:nvPr/>
          </p:nvSpPr>
          <p:spPr>
            <a:xfrm>
              <a:off x="83282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1" name="Google Shape;4791;p9"/>
            <p:cNvSpPr/>
            <p:nvPr/>
          </p:nvSpPr>
          <p:spPr>
            <a:xfrm>
              <a:off x="87257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2" name="Google Shape;4792;p9"/>
            <p:cNvSpPr/>
            <p:nvPr/>
          </p:nvSpPr>
          <p:spPr>
            <a:xfrm>
              <a:off x="9139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p9"/>
            <p:cNvSpPr/>
            <p:nvPr/>
          </p:nvSpPr>
          <p:spPr>
            <a:xfrm>
              <a:off x="953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9"/>
            <p:cNvSpPr/>
            <p:nvPr/>
          </p:nvSpPr>
          <p:spPr>
            <a:xfrm>
              <a:off x="9934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p9"/>
            <p:cNvSpPr/>
            <p:nvPr/>
          </p:nvSpPr>
          <p:spPr>
            <a:xfrm>
              <a:off x="10332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6" name="Google Shape;4796;p9"/>
            <p:cNvSpPr/>
            <p:nvPr/>
          </p:nvSpPr>
          <p:spPr>
            <a:xfrm>
              <a:off x="10729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7" name="Google Shape;4797;p9"/>
            <p:cNvSpPr/>
            <p:nvPr/>
          </p:nvSpPr>
          <p:spPr>
            <a:xfrm>
              <a:off x="11127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p9"/>
            <p:cNvSpPr/>
            <p:nvPr/>
          </p:nvSpPr>
          <p:spPr>
            <a:xfrm>
              <a:off x="1152500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p9"/>
            <p:cNvSpPr/>
            <p:nvPr/>
          </p:nvSpPr>
          <p:spPr>
            <a:xfrm>
              <a:off x="119227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p9"/>
            <p:cNvSpPr/>
            <p:nvPr/>
          </p:nvSpPr>
          <p:spPr>
            <a:xfrm>
              <a:off x="12320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1" name="Google Shape;4801;p9"/>
            <p:cNvSpPr/>
            <p:nvPr/>
          </p:nvSpPr>
          <p:spPr>
            <a:xfrm>
              <a:off x="3176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p9"/>
            <p:cNvSpPr/>
            <p:nvPr/>
          </p:nvSpPr>
          <p:spPr>
            <a:xfrm>
              <a:off x="355750" y="834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3" name="Google Shape;4803;p9"/>
            <p:cNvSpPr/>
            <p:nvPr/>
          </p:nvSpPr>
          <p:spPr>
            <a:xfrm>
              <a:off x="3971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4" name="Google Shape;4804;p9"/>
            <p:cNvSpPr/>
            <p:nvPr/>
          </p:nvSpPr>
          <p:spPr>
            <a:xfrm>
              <a:off x="435250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p9"/>
            <p:cNvSpPr/>
            <p:nvPr/>
          </p:nvSpPr>
          <p:spPr>
            <a:xfrm>
              <a:off x="475025" y="83427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p9"/>
            <p:cNvSpPr/>
            <p:nvPr/>
          </p:nvSpPr>
          <p:spPr>
            <a:xfrm>
              <a:off x="5164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7" name="Google Shape;4807;p9"/>
            <p:cNvSpPr/>
            <p:nvPr/>
          </p:nvSpPr>
          <p:spPr>
            <a:xfrm>
              <a:off x="5545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p9"/>
            <p:cNvSpPr/>
            <p:nvPr/>
          </p:nvSpPr>
          <p:spPr>
            <a:xfrm>
              <a:off x="595925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p9"/>
            <p:cNvSpPr/>
            <p:nvPr/>
          </p:nvSpPr>
          <p:spPr>
            <a:xfrm>
              <a:off x="63402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0" name="Google Shape;4810;p9"/>
            <p:cNvSpPr/>
            <p:nvPr/>
          </p:nvSpPr>
          <p:spPr>
            <a:xfrm>
              <a:off x="67377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1" name="Google Shape;4811;p9"/>
            <p:cNvSpPr/>
            <p:nvPr/>
          </p:nvSpPr>
          <p:spPr>
            <a:xfrm>
              <a:off x="7152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2" name="Google Shape;4812;p9"/>
            <p:cNvSpPr/>
            <p:nvPr/>
          </p:nvSpPr>
          <p:spPr>
            <a:xfrm>
              <a:off x="753300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p9"/>
            <p:cNvSpPr/>
            <p:nvPr/>
          </p:nvSpPr>
          <p:spPr>
            <a:xfrm>
              <a:off x="794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p9"/>
            <p:cNvSpPr/>
            <p:nvPr/>
          </p:nvSpPr>
          <p:spPr>
            <a:xfrm>
              <a:off x="8328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5" name="Google Shape;4815;p9"/>
            <p:cNvSpPr/>
            <p:nvPr/>
          </p:nvSpPr>
          <p:spPr>
            <a:xfrm>
              <a:off x="872575" y="8342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p9"/>
            <p:cNvSpPr/>
            <p:nvPr/>
          </p:nvSpPr>
          <p:spPr>
            <a:xfrm>
              <a:off x="9139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p9"/>
            <p:cNvSpPr/>
            <p:nvPr/>
          </p:nvSpPr>
          <p:spPr>
            <a:xfrm>
              <a:off x="953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8" name="Google Shape;4818;p9"/>
            <p:cNvSpPr/>
            <p:nvPr/>
          </p:nvSpPr>
          <p:spPr>
            <a:xfrm>
              <a:off x="9934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9" name="Google Shape;4819;p9"/>
            <p:cNvSpPr/>
            <p:nvPr/>
          </p:nvSpPr>
          <p:spPr>
            <a:xfrm>
              <a:off x="10332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0" name="Google Shape;4820;p9"/>
            <p:cNvSpPr/>
            <p:nvPr/>
          </p:nvSpPr>
          <p:spPr>
            <a:xfrm>
              <a:off x="10729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1" name="Google Shape;4821;p9"/>
            <p:cNvSpPr/>
            <p:nvPr/>
          </p:nvSpPr>
          <p:spPr>
            <a:xfrm>
              <a:off x="11127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2" name="Google Shape;4822;p9"/>
            <p:cNvSpPr/>
            <p:nvPr/>
          </p:nvSpPr>
          <p:spPr>
            <a:xfrm>
              <a:off x="1152500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p9"/>
            <p:cNvSpPr/>
            <p:nvPr/>
          </p:nvSpPr>
          <p:spPr>
            <a:xfrm>
              <a:off x="119227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p9"/>
            <p:cNvSpPr/>
            <p:nvPr/>
          </p:nvSpPr>
          <p:spPr>
            <a:xfrm>
              <a:off x="12320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5" name="Google Shape;4825;p9"/>
            <p:cNvSpPr/>
            <p:nvPr/>
          </p:nvSpPr>
          <p:spPr>
            <a:xfrm>
              <a:off x="3176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6" name="Google Shape;4826;p9"/>
            <p:cNvSpPr/>
            <p:nvPr/>
          </p:nvSpPr>
          <p:spPr>
            <a:xfrm>
              <a:off x="355750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7" name="Google Shape;4827;p9"/>
            <p:cNvSpPr/>
            <p:nvPr/>
          </p:nvSpPr>
          <p:spPr>
            <a:xfrm>
              <a:off x="3971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8" name="Google Shape;4828;p9"/>
            <p:cNvSpPr/>
            <p:nvPr/>
          </p:nvSpPr>
          <p:spPr>
            <a:xfrm>
              <a:off x="43525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9" name="Google Shape;4829;p9"/>
            <p:cNvSpPr/>
            <p:nvPr/>
          </p:nvSpPr>
          <p:spPr>
            <a:xfrm>
              <a:off x="47500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0" name="Google Shape;4830;p9"/>
            <p:cNvSpPr/>
            <p:nvPr/>
          </p:nvSpPr>
          <p:spPr>
            <a:xfrm>
              <a:off x="5164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p9"/>
            <p:cNvSpPr/>
            <p:nvPr/>
          </p:nvSpPr>
          <p:spPr>
            <a:xfrm>
              <a:off x="5545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2" name="Google Shape;4832;p9"/>
            <p:cNvSpPr/>
            <p:nvPr/>
          </p:nvSpPr>
          <p:spPr>
            <a:xfrm>
              <a:off x="595925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3" name="Google Shape;4833;p9"/>
            <p:cNvSpPr/>
            <p:nvPr/>
          </p:nvSpPr>
          <p:spPr>
            <a:xfrm>
              <a:off x="63402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4" name="Google Shape;4834;p9"/>
            <p:cNvSpPr/>
            <p:nvPr/>
          </p:nvSpPr>
          <p:spPr>
            <a:xfrm>
              <a:off x="67377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5" name="Google Shape;4835;p9"/>
            <p:cNvSpPr/>
            <p:nvPr/>
          </p:nvSpPr>
          <p:spPr>
            <a:xfrm>
              <a:off x="7152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6" name="Google Shape;4836;p9"/>
            <p:cNvSpPr/>
            <p:nvPr/>
          </p:nvSpPr>
          <p:spPr>
            <a:xfrm>
              <a:off x="7533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9"/>
            <p:cNvSpPr/>
            <p:nvPr/>
          </p:nvSpPr>
          <p:spPr>
            <a:xfrm>
              <a:off x="794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p9"/>
            <p:cNvSpPr/>
            <p:nvPr/>
          </p:nvSpPr>
          <p:spPr>
            <a:xfrm>
              <a:off x="832825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p9"/>
            <p:cNvSpPr/>
            <p:nvPr/>
          </p:nvSpPr>
          <p:spPr>
            <a:xfrm>
              <a:off x="872575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p9"/>
            <p:cNvSpPr/>
            <p:nvPr/>
          </p:nvSpPr>
          <p:spPr>
            <a:xfrm>
              <a:off x="9139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1" name="Google Shape;4841;p9"/>
            <p:cNvSpPr/>
            <p:nvPr/>
          </p:nvSpPr>
          <p:spPr>
            <a:xfrm>
              <a:off x="953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2" name="Google Shape;4842;p9"/>
            <p:cNvSpPr/>
            <p:nvPr/>
          </p:nvSpPr>
          <p:spPr>
            <a:xfrm>
              <a:off x="9934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9"/>
            <p:cNvSpPr/>
            <p:nvPr/>
          </p:nvSpPr>
          <p:spPr>
            <a:xfrm>
              <a:off x="10332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4" name="Google Shape;4844;p9"/>
            <p:cNvSpPr/>
            <p:nvPr/>
          </p:nvSpPr>
          <p:spPr>
            <a:xfrm>
              <a:off x="10729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5" name="Google Shape;4845;p9"/>
            <p:cNvSpPr/>
            <p:nvPr/>
          </p:nvSpPr>
          <p:spPr>
            <a:xfrm>
              <a:off x="11127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6" name="Google Shape;4846;p9"/>
            <p:cNvSpPr/>
            <p:nvPr/>
          </p:nvSpPr>
          <p:spPr>
            <a:xfrm>
              <a:off x="1152500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7" name="Google Shape;4847;p9"/>
            <p:cNvSpPr/>
            <p:nvPr/>
          </p:nvSpPr>
          <p:spPr>
            <a:xfrm>
              <a:off x="119227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8" name="Google Shape;4848;p9"/>
            <p:cNvSpPr/>
            <p:nvPr/>
          </p:nvSpPr>
          <p:spPr>
            <a:xfrm>
              <a:off x="12320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9" name="Google Shape;4849;p9"/>
            <p:cNvSpPr/>
            <p:nvPr/>
          </p:nvSpPr>
          <p:spPr>
            <a:xfrm>
              <a:off x="355750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0" name="Google Shape;4850;p9"/>
            <p:cNvSpPr/>
            <p:nvPr/>
          </p:nvSpPr>
          <p:spPr>
            <a:xfrm>
              <a:off x="3971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1" name="Google Shape;4851;p9"/>
            <p:cNvSpPr/>
            <p:nvPr/>
          </p:nvSpPr>
          <p:spPr>
            <a:xfrm>
              <a:off x="435250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2" name="Google Shape;4852;p9"/>
            <p:cNvSpPr/>
            <p:nvPr/>
          </p:nvSpPr>
          <p:spPr>
            <a:xfrm>
              <a:off x="475025" y="7660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3" name="Google Shape;4853;p9"/>
            <p:cNvSpPr/>
            <p:nvPr/>
          </p:nvSpPr>
          <p:spPr>
            <a:xfrm>
              <a:off x="5164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4" name="Google Shape;4854;p9"/>
            <p:cNvSpPr/>
            <p:nvPr/>
          </p:nvSpPr>
          <p:spPr>
            <a:xfrm>
              <a:off x="5545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5" name="Google Shape;4855;p9"/>
            <p:cNvSpPr/>
            <p:nvPr/>
          </p:nvSpPr>
          <p:spPr>
            <a:xfrm>
              <a:off x="595925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6" name="Google Shape;4856;p9"/>
            <p:cNvSpPr/>
            <p:nvPr/>
          </p:nvSpPr>
          <p:spPr>
            <a:xfrm>
              <a:off x="63402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7" name="Google Shape;4857;p9"/>
            <p:cNvSpPr/>
            <p:nvPr/>
          </p:nvSpPr>
          <p:spPr>
            <a:xfrm>
              <a:off x="67377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8" name="Google Shape;4858;p9"/>
            <p:cNvSpPr/>
            <p:nvPr/>
          </p:nvSpPr>
          <p:spPr>
            <a:xfrm>
              <a:off x="7152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9" name="Google Shape;4859;p9"/>
            <p:cNvSpPr/>
            <p:nvPr/>
          </p:nvSpPr>
          <p:spPr>
            <a:xfrm>
              <a:off x="753300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0" name="Google Shape;4860;p9"/>
            <p:cNvSpPr/>
            <p:nvPr/>
          </p:nvSpPr>
          <p:spPr>
            <a:xfrm>
              <a:off x="794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1" name="Google Shape;4861;p9"/>
            <p:cNvSpPr/>
            <p:nvPr/>
          </p:nvSpPr>
          <p:spPr>
            <a:xfrm>
              <a:off x="8328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2" name="Google Shape;4862;p9"/>
            <p:cNvSpPr/>
            <p:nvPr/>
          </p:nvSpPr>
          <p:spPr>
            <a:xfrm>
              <a:off x="872575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3" name="Google Shape;4863;p9"/>
            <p:cNvSpPr/>
            <p:nvPr/>
          </p:nvSpPr>
          <p:spPr>
            <a:xfrm>
              <a:off x="9139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4" name="Google Shape;4864;p9"/>
            <p:cNvSpPr/>
            <p:nvPr/>
          </p:nvSpPr>
          <p:spPr>
            <a:xfrm>
              <a:off x="953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5" name="Google Shape;4865;p9"/>
            <p:cNvSpPr/>
            <p:nvPr/>
          </p:nvSpPr>
          <p:spPr>
            <a:xfrm>
              <a:off x="9934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6" name="Google Shape;4866;p9"/>
            <p:cNvSpPr/>
            <p:nvPr/>
          </p:nvSpPr>
          <p:spPr>
            <a:xfrm>
              <a:off x="10332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7" name="Google Shape;4867;p9"/>
            <p:cNvSpPr/>
            <p:nvPr/>
          </p:nvSpPr>
          <p:spPr>
            <a:xfrm>
              <a:off x="107297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8" name="Google Shape;4868;p9"/>
            <p:cNvSpPr/>
            <p:nvPr/>
          </p:nvSpPr>
          <p:spPr>
            <a:xfrm>
              <a:off x="11127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9" name="Google Shape;4869;p9"/>
            <p:cNvSpPr/>
            <p:nvPr/>
          </p:nvSpPr>
          <p:spPr>
            <a:xfrm>
              <a:off x="1152500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0" name="Google Shape;4870;p9"/>
            <p:cNvSpPr/>
            <p:nvPr/>
          </p:nvSpPr>
          <p:spPr>
            <a:xfrm>
              <a:off x="119227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1" name="Google Shape;4871;p9"/>
            <p:cNvSpPr/>
            <p:nvPr/>
          </p:nvSpPr>
          <p:spPr>
            <a:xfrm>
              <a:off x="12320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2" name="Google Shape;4872;p9"/>
            <p:cNvSpPr/>
            <p:nvPr/>
          </p:nvSpPr>
          <p:spPr>
            <a:xfrm>
              <a:off x="355750" y="7319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3" name="Google Shape;4873;p9"/>
            <p:cNvSpPr/>
            <p:nvPr/>
          </p:nvSpPr>
          <p:spPr>
            <a:xfrm>
              <a:off x="3971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4" name="Google Shape;4874;p9"/>
            <p:cNvSpPr/>
            <p:nvPr/>
          </p:nvSpPr>
          <p:spPr>
            <a:xfrm>
              <a:off x="435250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5" name="Google Shape;4875;p9"/>
            <p:cNvSpPr/>
            <p:nvPr/>
          </p:nvSpPr>
          <p:spPr>
            <a:xfrm>
              <a:off x="475025" y="7319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6" name="Google Shape;4876;p9"/>
            <p:cNvSpPr/>
            <p:nvPr/>
          </p:nvSpPr>
          <p:spPr>
            <a:xfrm>
              <a:off x="5164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7" name="Google Shape;4877;p9"/>
            <p:cNvSpPr/>
            <p:nvPr/>
          </p:nvSpPr>
          <p:spPr>
            <a:xfrm>
              <a:off x="5545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8" name="Google Shape;4878;p9"/>
            <p:cNvSpPr/>
            <p:nvPr/>
          </p:nvSpPr>
          <p:spPr>
            <a:xfrm>
              <a:off x="595925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9" name="Google Shape;4879;p9"/>
            <p:cNvSpPr/>
            <p:nvPr/>
          </p:nvSpPr>
          <p:spPr>
            <a:xfrm>
              <a:off x="63402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0" name="Google Shape;4880;p9"/>
            <p:cNvSpPr/>
            <p:nvPr/>
          </p:nvSpPr>
          <p:spPr>
            <a:xfrm>
              <a:off x="67377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1" name="Google Shape;4881;p9"/>
            <p:cNvSpPr/>
            <p:nvPr/>
          </p:nvSpPr>
          <p:spPr>
            <a:xfrm>
              <a:off x="7152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2" name="Google Shape;4882;p9"/>
            <p:cNvSpPr/>
            <p:nvPr/>
          </p:nvSpPr>
          <p:spPr>
            <a:xfrm>
              <a:off x="753300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3" name="Google Shape;4883;p9"/>
            <p:cNvSpPr/>
            <p:nvPr/>
          </p:nvSpPr>
          <p:spPr>
            <a:xfrm>
              <a:off x="794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4" name="Google Shape;4884;p9"/>
            <p:cNvSpPr/>
            <p:nvPr/>
          </p:nvSpPr>
          <p:spPr>
            <a:xfrm>
              <a:off x="8328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5" name="Google Shape;4885;p9"/>
            <p:cNvSpPr/>
            <p:nvPr/>
          </p:nvSpPr>
          <p:spPr>
            <a:xfrm>
              <a:off x="87257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6" name="Google Shape;4886;p9"/>
            <p:cNvSpPr/>
            <p:nvPr/>
          </p:nvSpPr>
          <p:spPr>
            <a:xfrm>
              <a:off x="9139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7" name="Google Shape;4887;p9"/>
            <p:cNvSpPr/>
            <p:nvPr/>
          </p:nvSpPr>
          <p:spPr>
            <a:xfrm>
              <a:off x="953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8" name="Google Shape;4888;p9"/>
            <p:cNvSpPr/>
            <p:nvPr/>
          </p:nvSpPr>
          <p:spPr>
            <a:xfrm>
              <a:off x="9934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9" name="Google Shape;4889;p9"/>
            <p:cNvSpPr/>
            <p:nvPr/>
          </p:nvSpPr>
          <p:spPr>
            <a:xfrm>
              <a:off x="10332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0" name="Google Shape;4890;p9"/>
            <p:cNvSpPr/>
            <p:nvPr/>
          </p:nvSpPr>
          <p:spPr>
            <a:xfrm>
              <a:off x="107297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1" name="Google Shape;4891;p9"/>
            <p:cNvSpPr/>
            <p:nvPr/>
          </p:nvSpPr>
          <p:spPr>
            <a:xfrm>
              <a:off x="11127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2" name="Google Shape;4892;p9"/>
            <p:cNvSpPr/>
            <p:nvPr/>
          </p:nvSpPr>
          <p:spPr>
            <a:xfrm>
              <a:off x="1152500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3" name="Google Shape;4893;p9"/>
            <p:cNvSpPr/>
            <p:nvPr/>
          </p:nvSpPr>
          <p:spPr>
            <a:xfrm>
              <a:off x="119227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4" name="Google Shape;4894;p9"/>
            <p:cNvSpPr/>
            <p:nvPr/>
          </p:nvSpPr>
          <p:spPr>
            <a:xfrm>
              <a:off x="12320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5" name="Google Shape;4895;p9"/>
            <p:cNvSpPr/>
            <p:nvPr/>
          </p:nvSpPr>
          <p:spPr>
            <a:xfrm>
              <a:off x="3971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6" name="Google Shape;4896;p9"/>
            <p:cNvSpPr/>
            <p:nvPr/>
          </p:nvSpPr>
          <p:spPr>
            <a:xfrm>
              <a:off x="43525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7" name="Google Shape;4897;p9"/>
            <p:cNvSpPr/>
            <p:nvPr/>
          </p:nvSpPr>
          <p:spPr>
            <a:xfrm>
              <a:off x="47500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8" name="Google Shape;4898;p9"/>
            <p:cNvSpPr/>
            <p:nvPr/>
          </p:nvSpPr>
          <p:spPr>
            <a:xfrm>
              <a:off x="51642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9" name="Google Shape;4899;p9"/>
            <p:cNvSpPr/>
            <p:nvPr/>
          </p:nvSpPr>
          <p:spPr>
            <a:xfrm>
              <a:off x="5545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0" name="Google Shape;4900;p9"/>
            <p:cNvSpPr/>
            <p:nvPr/>
          </p:nvSpPr>
          <p:spPr>
            <a:xfrm>
              <a:off x="595925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1" name="Google Shape;4901;p9"/>
            <p:cNvSpPr/>
            <p:nvPr/>
          </p:nvSpPr>
          <p:spPr>
            <a:xfrm>
              <a:off x="63402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2" name="Google Shape;4902;p9"/>
            <p:cNvSpPr/>
            <p:nvPr/>
          </p:nvSpPr>
          <p:spPr>
            <a:xfrm>
              <a:off x="67377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3" name="Google Shape;4903;p9"/>
            <p:cNvSpPr/>
            <p:nvPr/>
          </p:nvSpPr>
          <p:spPr>
            <a:xfrm>
              <a:off x="7152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4" name="Google Shape;4904;p9"/>
            <p:cNvSpPr/>
            <p:nvPr/>
          </p:nvSpPr>
          <p:spPr>
            <a:xfrm>
              <a:off x="7533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5" name="Google Shape;4905;p9"/>
            <p:cNvSpPr/>
            <p:nvPr/>
          </p:nvSpPr>
          <p:spPr>
            <a:xfrm>
              <a:off x="794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6" name="Google Shape;4906;p9"/>
            <p:cNvSpPr/>
            <p:nvPr/>
          </p:nvSpPr>
          <p:spPr>
            <a:xfrm>
              <a:off x="83282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7" name="Google Shape;4907;p9"/>
            <p:cNvSpPr/>
            <p:nvPr/>
          </p:nvSpPr>
          <p:spPr>
            <a:xfrm>
              <a:off x="87257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8" name="Google Shape;4908;p9"/>
            <p:cNvSpPr/>
            <p:nvPr/>
          </p:nvSpPr>
          <p:spPr>
            <a:xfrm>
              <a:off x="9139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9" name="Google Shape;4909;p9"/>
            <p:cNvSpPr/>
            <p:nvPr/>
          </p:nvSpPr>
          <p:spPr>
            <a:xfrm>
              <a:off x="953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0" name="Google Shape;4910;p9"/>
            <p:cNvSpPr/>
            <p:nvPr/>
          </p:nvSpPr>
          <p:spPr>
            <a:xfrm>
              <a:off x="9934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1" name="Google Shape;4911;p9"/>
            <p:cNvSpPr/>
            <p:nvPr/>
          </p:nvSpPr>
          <p:spPr>
            <a:xfrm>
              <a:off x="10332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2" name="Google Shape;4912;p9"/>
            <p:cNvSpPr/>
            <p:nvPr/>
          </p:nvSpPr>
          <p:spPr>
            <a:xfrm>
              <a:off x="107297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3" name="Google Shape;4913;p9"/>
            <p:cNvSpPr/>
            <p:nvPr/>
          </p:nvSpPr>
          <p:spPr>
            <a:xfrm>
              <a:off x="11127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4" name="Google Shape;4914;p9"/>
            <p:cNvSpPr/>
            <p:nvPr/>
          </p:nvSpPr>
          <p:spPr>
            <a:xfrm>
              <a:off x="1152500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5" name="Google Shape;4915;p9"/>
            <p:cNvSpPr/>
            <p:nvPr/>
          </p:nvSpPr>
          <p:spPr>
            <a:xfrm>
              <a:off x="119227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6" name="Google Shape;4916;p9"/>
            <p:cNvSpPr/>
            <p:nvPr/>
          </p:nvSpPr>
          <p:spPr>
            <a:xfrm>
              <a:off x="4352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7" name="Google Shape;4917;p9"/>
            <p:cNvSpPr/>
            <p:nvPr/>
          </p:nvSpPr>
          <p:spPr>
            <a:xfrm>
              <a:off x="475025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8" name="Google Shape;4918;p9"/>
            <p:cNvSpPr/>
            <p:nvPr/>
          </p:nvSpPr>
          <p:spPr>
            <a:xfrm>
              <a:off x="514750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9" name="Google Shape;4919;p9"/>
            <p:cNvSpPr/>
            <p:nvPr/>
          </p:nvSpPr>
          <p:spPr>
            <a:xfrm>
              <a:off x="5545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0" name="Google Shape;4920;p9"/>
            <p:cNvSpPr/>
            <p:nvPr/>
          </p:nvSpPr>
          <p:spPr>
            <a:xfrm>
              <a:off x="594250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1" name="Google Shape;4921;p9"/>
            <p:cNvSpPr/>
            <p:nvPr/>
          </p:nvSpPr>
          <p:spPr>
            <a:xfrm>
              <a:off x="63402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2" name="Google Shape;4922;p9"/>
            <p:cNvSpPr/>
            <p:nvPr/>
          </p:nvSpPr>
          <p:spPr>
            <a:xfrm>
              <a:off x="67377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3" name="Google Shape;4923;p9"/>
            <p:cNvSpPr/>
            <p:nvPr/>
          </p:nvSpPr>
          <p:spPr>
            <a:xfrm>
              <a:off x="713525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4" name="Google Shape;4924;p9"/>
            <p:cNvSpPr/>
            <p:nvPr/>
          </p:nvSpPr>
          <p:spPr>
            <a:xfrm>
              <a:off x="7533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5" name="Google Shape;4925;p9"/>
            <p:cNvSpPr/>
            <p:nvPr/>
          </p:nvSpPr>
          <p:spPr>
            <a:xfrm>
              <a:off x="79307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6" name="Google Shape;4926;p9"/>
            <p:cNvSpPr/>
            <p:nvPr/>
          </p:nvSpPr>
          <p:spPr>
            <a:xfrm>
              <a:off x="832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7" name="Google Shape;4927;p9"/>
            <p:cNvSpPr/>
            <p:nvPr/>
          </p:nvSpPr>
          <p:spPr>
            <a:xfrm>
              <a:off x="872575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8" name="Google Shape;4928;p9"/>
            <p:cNvSpPr/>
            <p:nvPr/>
          </p:nvSpPr>
          <p:spPr>
            <a:xfrm>
              <a:off x="9123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9" name="Google Shape;4929;p9"/>
            <p:cNvSpPr/>
            <p:nvPr/>
          </p:nvSpPr>
          <p:spPr>
            <a:xfrm>
              <a:off x="952100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0" name="Google Shape;4930;p9"/>
            <p:cNvSpPr/>
            <p:nvPr/>
          </p:nvSpPr>
          <p:spPr>
            <a:xfrm>
              <a:off x="991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1" name="Google Shape;4931;p9"/>
            <p:cNvSpPr/>
            <p:nvPr/>
          </p:nvSpPr>
          <p:spPr>
            <a:xfrm>
              <a:off x="10316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2" name="Google Shape;4932;p9"/>
            <p:cNvSpPr/>
            <p:nvPr/>
          </p:nvSpPr>
          <p:spPr>
            <a:xfrm>
              <a:off x="10713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3" name="Google Shape;4933;p9"/>
            <p:cNvSpPr/>
            <p:nvPr/>
          </p:nvSpPr>
          <p:spPr>
            <a:xfrm>
              <a:off x="111110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4" name="Google Shape;4934;p9"/>
            <p:cNvSpPr/>
            <p:nvPr/>
          </p:nvSpPr>
          <p:spPr>
            <a:xfrm>
              <a:off x="11508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5" name="Google Shape;4935;p9"/>
            <p:cNvSpPr/>
            <p:nvPr/>
          </p:nvSpPr>
          <p:spPr>
            <a:xfrm>
              <a:off x="4750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6" name="Google Shape;4936;p9"/>
            <p:cNvSpPr/>
            <p:nvPr/>
          </p:nvSpPr>
          <p:spPr>
            <a:xfrm>
              <a:off x="514750" y="6296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7" name="Google Shape;4937;p9"/>
            <p:cNvSpPr/>
            <p:nvPr/>
          </p:nvSpPr>
          <p:spPr>
            <a:xfrm>
              <a:off x="5545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8" name="Google Shape;4938;p9"/>
            <p:cNvSpPr/>
            <p:nvPr/>
          </p:nvSpPr>
          <p:spPr>
            <a:xfrm>
              <a:off x="594250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9" name="Google Shape;4939;p9"/>
            <p:cNvSpPr/>
            <p:nvPr/>
          </p:nvSpPr>
          <p:spPr>
            <a:xfrm>
              <a:off x="63402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0" name="Google Shape;4940;p9"/>
            <p:cNvSpPr/>
            <p:nvPr/>
          </p:nvSpPr>
          <p:spPr>
            <a:xfrm>
              <a:off x="67377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1" name="Google Shape;4941;p9"/>
            <p:cNvSpPr/>
            <p:nvPr/>
          </p:nvSpPr>
          <p:spPr>
            <a:xfrm>
              <a:off x="71352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2" name="Google Shape;4942;p9"/>
            <p:cNvSpPr/>
            <p:nvPr/>
          </p:nvSpPr>
          <p:spPr>
            <a:xfrm>
              <a:off x="7533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3" name="Google Shape;4943;p9"/>
            <p:cNvSpPr/>
            <p:nvPr/>
          </p:nvSpPr>
          <p:spPr>
            <a:xfrm>
              <a:off x="793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4" name="Google Shape;4944;p9"/>
            <p:cNvSpPr/>
            <p:nvPr/>
          </p:nvSpPr>
          <p:spPr>
            <a:xfrm>
              <a:off x="832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5" name="Google Shape;4945;p9"/>
            <p:cNvSpPr/>
            <p:nvPr/>
          </p:nvSpPr>
          <p:spPr>
            <a:xfrm>
              <a:off x="8725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6" name="Google Shape;4946;p9"/>
            <p:cNvSpPr/>
            <p:nvPr/>
          </p:nvSpPr>
          <p:spPr>
            <a:xfrm>
              <a:off x="9123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7" name="Google Shape;4947;p9"/>
            <p:cNvSpPr/>
            <p:nvPr/>
          </p:nvSpPr>
          <p:spPr>
            <a:xfrm>
              <a:off x="952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8" name="Google Shape;4948;p9"/>
            <p:cNvSpPr/>
            <p:nvPr/>
          </p:nvSpPr>
          <p:spPr>
            <a:xfrm>
              <a:off x="991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9" name="Google Shape;4949;p9"/>
            <p:cNvSpPr/>
            <p:nvPr/>
          </p:nvSpPr>
          <p:spPr>
            <a:xfrm>
              <a:off x="103157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0" name="Google Shape;4950;p9"/>
            <p:cNvSpPr/>
            <p:nvPr/>
          </p:nvSpPr>
          <p:spPr>
            <a:xfrm>
              <a:off x="107135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1" name="Google Shape;4951;p9"/>
            <p:cNvSpPr/>
            <p:nvPr/>
          </p:nvSpPr>
          <p:spPr>
            <a:xfrm>
              <a:off x="11111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2" name="Google Shape;4952;p9"/>
            <p:cNvSpPr/>
            <p:nvPr/>
          </p:nvSpPr>
          <p:spPr>
            <a:xfrm>
              <a:off x="514750" y="5955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3" name="Google Shape;4953;p9"/>
            <p:cNvSpPr/>
            <p:nvPr/>
          </p:nvSpPr>
          <p:spPr>
            <a:xfrm>
              <a:off x="5545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4" name="Google Shape;4954;p9"/>
            <p:cNvSpPr/>
            <p:nvPr/>
          </p:nvSpPr>
          <p:spPr>
            <a:xfrm>
              <a:off x="594250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5" name="Google Shape;4955;p9"/>
            <p:cNvSpPr/>
            <p:nvPr/>
          </p:nvSpPr>
          <p:spPr>
            <a:xfrm>
              <a:off x="63402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6" name="Google Shape;4956;p9"/>
            <p:cNvSpPr/>
            <p:nvPr/>
          </p:nvSpPr>
          <p:spPr>
            <a:xfrm>
              <a:off x="67377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7" name="Google Shape;4957;p9"/>
            <p:cNvSpPr/>
            <p:nvPr/>
          </p:nvSpPr>
          <p:spPr>
            <a:xfrm>
              <a:off x="713525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8" name="Google Shape;4958;p9"/>
            <p:cNvSpPr/>
            <p:nvPr/>
          </p:nvSpPr>
          <p:spPr>
            <a:xfrm>
              <a:off x="7533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9" name="Google Shape;4959;p9"/>
            <p:cNvSpPr/>
            <p:nvPr/>
          </p:nvSpPr>
          <p:spPr>
            <a:xfrm>
              <a:off x="7930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0" name="Google Shape;4960;p9"/>
            <p:cNvSpPr/>
            <p:nvPr/>
          </p:nvSpPr>
          <p:spPr>
            <a:xfrm>
              <a:off x="832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1" name="Google Shape;4961;p9"/>
            <p:cNvSpPr/>
            <p:nvPr/>
          </p:nvSpPr>
          <p:spPr>
            <a:xfrm>
              <a:off x="8725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2" name="Google Shape;4962;p9"/>
            <p:cNvSpPr/>
            <p:nvPr/>
          </p:nvSpPr>
          <p:spPr>
            <a:xfrm>
              <a:off x="9123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3" name="Google Shape;4963;p9"/>
            <p:cNvSpPr/>
            <p:nvPr/>
          </p:nvSpPr>
          <p:spPr>
            <a:xfrm>
              <a:off x="952100" y="59552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4" name="Google Shape;4964;p9"/>
            <p:cNvSpPr/>
            <p:nvPr/>
          </p:nvSpPr>
          <p:spPr>
            <a:xfrm>
              <a:off x="991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5" name="Google Shape;4965;p9"/>
            <p:cNvSpPr/>
            <p:nvPr/>
          </p:nvSpPr>
          <p:spPr>
            <a:xfrm>
              <a:off x="10316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6" name="Google Shape;4966;p9"/>
            <p:cNvSpPr/>
            <p:nvPr/>
          </p:nvSpPr>
          <p:spPr>
            <a:xfrm>
              <a:off x="1071350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7" name="Google Shape;4967;p9"/>
            <p:cNvSpPr/>
            <p:nvPr/>
          </p:nvSpPr>
          <p:spPr>
            <a:xfrm>
              <a:off x="594250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8" name="Google Shape;4968;p9"/>
            <p:cNvSpPr/>
            <p:nvPr/>
          </p:nvSpPr>
          <p:spPr>
            <a:xfrm>
              <a:off x="63402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9" name="Google Shape;4969;p9"/>
            <p:cNvSpPr/>
            <p:nvPr/>
          </p:nvSpPr>
          <p:spPr>
            <a:xfrm>
              <a:off x="67377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0" name="Google Shape;4970;p9"/>
            <p:cNvSpPr/>
            <p:nvPr/>
          </p:nvSpPr>
          <p:spPr>
            <a:xfrm>
              <a:off x="713525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1" name="Google Shape;4971;p9"/>
            <p:cNvSpPr/>
            <p:nvPr/>
          </p:nvSpPr>
          <p:spPr>
            <a:xfrm>
              <a:off x="753300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2" name="Google Shape;4972;p9"/>
            <p:cNvSpPr/>
            <p:nvPr/>
          </p:nvSpPr>
          <p:spPr>
            <a:xfrm>
              <a:off x="793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3" name="Google Shape;4973;p9"/>
            <p:cNvSpPr/>
            <p:nvPr/>
          </p:nvSpPr>
          <p:spPr>
            <a:xfrm>
              <a:off x="832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4" name="Google Shape;4974;p9"/>
            <p:cNvSpPr/>
            <p:nvPr/>
          </p:nvSpPr>
          <p:spPr>
            <a:xfrm>
              <a:off x="8725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5" name="Google Shape;4975;p9"/>
            <p:cNvSpPr/>
            <p:nvPr/>
          </p:nvSpPr>
          <p:spPr>
            <a:xfrm>
              <a:off x="9123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6" name="Google Shape;4976;p9"/>
            <p:cNvSpPr/>
            <p:nvPr/>
          </p:nvSpPr>
          <p:spPr>
            <a:xfrm>
              <a:off x="952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7" name="Google Shape;4977;p9"/>
            <p:cNvSpPr/>
            <p:nvPr/>
          </p:nvSpPr>
          <p:spPr>
            <a:xfrm>
              <a:off x="991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8" name="Google Shape;4978;p9"/>
            <p:cNvSpPr/>
            <p:nvPr/>
          </p:nvSpPr>
          <p:spPr>
            <a:xfrm>
              <a:off x="673775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9" name="Google Shape;4979;p9"/>
            <p:cNvSpPr/>
            <p:nvPr/>
          </p:nvSpPr>
          <p:spPr>
            <a:xfrm>
              <a:off x="713525" y="527300"/>
              <a:ext cx="11400" cy="9750"/>
            </a:xfrm>
            <a:custGeom>
              <a:rect b="b" l="l" r="r" t="t"/>
              <a:pathLst>
                <a:path extrusionOk="0" h="390" w="456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0" name="Google Shape;4980;p9"/>
            <p:cNvSpPr/>
            <p:nvPr/>
          </p:nvSpPr>
          <p:spPr>
            <a:xfrm>
              <a:off x="753300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1" name="Google Shape;4981;p9"/>
            <p:cNvSpPr/>
            <p:nvPr/>
          </p:nvSpPr>
          <p:spPr>
            <a:xfrm>
              <a:off x="7930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2" name="Google Shape;4982;p9"/>
            <p:cNvSpPr/>
            <p:nvPr/>
          </p:nvSpPr>
          <p:spPr>
            <a:xfrm>
              <a:off x="8328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3" name="Google Shape;4983;p9"/>
            <p:cNvSpPr/>
            <p:nvPr/>
          </p:nvSpPr>
          <p:spPr>
            <a:xfrm>
              <a:off x="8725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4" name="Google Shape;4984;p9"/>
            <p:cNvSpPr/>
            <p:nvPr/>
          </p:nvSpPr>
          <p:spPr>
            <a:xfrm>
              <a:off x="9123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5" name="Google Shape;4985;p9"/>
            <p:cNvSpPr/>
            <p:nvPr/>
          </p:nvSpPr>
          <p:spPr>
            <a:xfrm>
              <a:off x="594250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6" name="Google Shape;4986;p9"/>
            <p:cNvSpPr/>
            <p:nvPr/>
          </p:nvSpPr>
          <p:spPr>
            <a:xfrm>
              <a:off x="63402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7" name="Google Shape;4987;p9"/>
            <p:cNvSpPr/>
            <p:nvPr/>
          </p:nvSpPr>
          <p:spPr>
            <a:xfrm>
              <a:off x="67377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8" name="Google Shape;4988;p9"/>
            <p:cNvSpPr/>
            <p:nvPr/>
          </p:nvSpPr>
          <p:spPr>
            <a:xfrm>
              <a:off x="713525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9" name="Google Shape;4989;p9"/>
            <p:cNvSpPr/>
            <p:nvPr/>
          </p:nvSpPr>
          <p:spPr>
            <a:xfrm>
              <a:off x="753300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0" name="Google Shape;4990;p9"/>
            <p:cNvSpPr/>
            <p:nvPr/>
          </p:nvSpPr>
          <p:spPr>
            <a:xfrm>
              <a:off x="793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1" name="Google Shape;4991;p9"/>
            <p:cNvSpPr/>
            <p:nvPr/>
          </p:nvSpPr>
          <p:spPr>
            <a:xfrm>
              <a:off x="832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2" name="Google Shape;4992;p9"/>
            <p:cNvSpPr/>
            <p:nvPr/>
          </p:nvSpPr>
          <p:spPr>
            <a:xfrm>
              <a:off x="8725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3" name="Google Shape;4993;p9"/>
            <p:cNvSpPr/>
            <p:nvPr/>
          </p:nvSpPr>
          <p:spPr>
            <a:xfrm>
              <a:off x="9123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4" name="Google Shape;4994;p9"/>
            <p:cNvSpPr/>
            <p:nvPr/>
          </p:nvSpPr>
          <p:spPr>
            <a:xfrm>
              <a:off x="952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5" name="Google Shape;4995;p9"/>
            <p:cNvSpPr/>
            <p:nvPr/>
          </p:nvSpPr>
          <p:spPr>
            <a:xfrm>
              <a:off x="991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6" name="Google Shape;4996;p9"/>
            <p:cNvSpPr/>
            <p:nvPr/>
          </p:nvSpPr>
          <p:spPr>
            <a:xfrm>
              <a:off x="5147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7" name="Google Shape;4997;p9"/>
            <p:cNvSpPr/>
            <p:nvPr/>
          </p:nvSpPr>
          <p:spPr>
            <a:xfrm>
              <a:off x="5545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8" name="Google Shape;4998;p9"/>
            <p:cNvSpPr/>
            <p:nvPr/>
          </p:nvSpPr>
          <p:spPr>
            <a:xfrm>
              <a:off x="594250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9" name="Google Shape;4999;p9"/>
            <p:cNvSpPr/>
            <p:nvPr/>
          </p:nvSpPr>
          <p:spPr>
            <a:xfrm>
              <a:off x="63402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0" name="Google Shape;5000;p9"/>
            <p:cNvSpPr/>
            <p:nvPr/>
          </p:nvSpPr>
          <p:spPr>
            <a:xfrm>
              <a:off x="67377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1" name="Google Shape;5001;p9"/>
            <p:cNvSpPr/>
            <p:nvPr/>
          </p:nvSpPr>
          <p:spPr>
            <a:xfrm>
              <a:off x="673775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2" name="Google Shape;5002;p9"/>
            <p:cNvSpPr/>
            <p:nvPr/>
          </p:nvSpPr>
          <p:spPr>
            <a:xfrm>
              <a:off x="713525" y="16186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3" name="Google Shape;5003;p9"/>
            <p:cNvSpPr/>
            <p:nvPr/>
          </p:nvSpPr>
          <p:spPr>
            <a:xfrm>
              <a:off x="753300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4" name="Google Shape;5004;p9"/>
            <p:cNvSpPr/>
            <p:nvPr/>
          </p:nvSpPr>
          <p:spPr>
            <a:xfrm>
              <a:off x="7930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5" name="Google Shape;5005;p9"/>
            <p:cNvSpPr/>
            <p:nvPr/>
          </p:nvSpPr>
          <p:spPr>
            <a:xfrm>
              <a:off x="8328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6" name="Google Shape;5006;p9"/>
            <p:cNvSpPr/>
            <p:nvPr/>
          </p:nvSpPr>
          <p:spPr>
            <a:xfrm>
              <a:off x="8725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7" name="Google Shape;5007;p9"/>
            <p:cNvSpPr/>
            <p:nvPr/>
          </p:nvSpPr>
          <p:spPr>
            <a:xfrm>
              <a:off x="9123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8" name="Google Shape;5008;p9"/>
            <p:cNvSpPr/>
            <p:nvPr/>
          </p:nvSpPr>
          <p:spPr>
            <a:xfrm>
              <a:off x="71352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9" name="Google Shape;5009;p9"/>
            <p:cNvSpPr/>
            <p:nvPr/>
          </p:nvSpPr>
          <p:spPr>
            <a:xfrm>
              <a:off x="7533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0" name="Google Shape;5010;p9"/>
            <p:cNvSpPr/>
            <p:nvPr/>
          </p:nvSpPr>
          <p:spPr>
            <a:xfrm>
              <a:off x="793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1" name="Google Shape;5011;p9"/>
            <p:cNvSpPr/>
            <p:nvPr/>
          </p:nvSpPr>
          <p:spPr>
            <a:xfrm>
              <a:off x="832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2" name="Google Shape;5012;p9"/>
            <p:cNvSpPr/>
            <p:nvPr/>
          </p:nvSpPr>
          <p:spPr>
            <a:xfrm>
              <a:off x="8725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3" name="Google Shape;5013;p9"/>
            <p:cNvSpPr/>
            <p:nvPr/>
          </p:nvSpPr>
          <p:spPr>
            <a:xfrm>
              <a:off x="9123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4" name="Google Shape;5014;p9"/>
            <p:cNvSpPr/>
            <p:nvPr/>
          </p:nvSpPr>
          <p:spPr>
            <a:xfrm>
              <a:off x="952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5" name="Google Shape;5015;p9"/>
            <p:cNvSpPr/>
            <p:nvPr/>
          </p:nvSpPr>
          <p:spPr>
            <a:xfrm>
              <a:off x="991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6" name="Google Shape;5016;p9"/>
            <p:cNvSpPr/>
            <p:nvPr/>
          </p:nvSpPr>
          <p:spPr>
            <a:xfrm>
              <a:off x="103157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7" name="Google Shape;5017;p9"/>
            <p:cNvSpPr/>
            <p:nvPr/>
          </p:nvSpPr>
          <p:spPr>
            <a:xfrm>
              <a:off x="10713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8" name="Google Shape;5018;p9"/>
            <p:cNvSpPr/>
            <p:nvPr/>
          </p:nvSpPr>
          <p:spPr>
            <a:xfrm>
              <a:off x="12717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9" name="Google Shape;5019;p9"/>
            <p:cNvSpPr/>
            <p:nvPr/>
          </p:nvSpPr>
          <p:spPr>
            <a:xfrm>
              <a:off x="12717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0" name="Google Shape;5020;p9"/>
            <p:cNvSpPr/>
            <p:nvPr/>
          </p:nvSpPr>
          <p:spPr>
            <a:xfrm>
              <a:off x="12717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1" name="Google Shape;5021;p9"/>
            <p:cNvSpPr/>
            <p:nvPr/>
          </p:nvSpPr>
          <p:spPr>
            <a:xfrm>
              <a:off x="13115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2" name="Google Shape;5022;p9"/>
            <p:cNvSpPr/>
            <p:nvPr/>
          </p:nvSpPr>
          <p:spPr>
            <a:xfrm>
              <a:off x="12717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3" name="Google Shape;5023;p9"/>
            <p:cNvSpPr/>
            <p:nvPr/>
          </p:nvSpPr>
          <p:spPr>
            <a:xfrm>
              <a:off x="13115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4" name="Google Shape;5024;p9"/>
            <p:cNvSpPr/>
            <p:nvPr/>
          </p:nvSpPr>
          <p:spPr>
            <a:xfrm>
              <a:off x="12717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5" name="Google Shape;5025;p9"/>
            <p:cNvSpPr/>
            <p:nvPr/>
          </p:nvSpPr>
          <p:spPr>
            <a:xfrm>
              <a:off x="13115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6" name="Google Shape;5026;p9"/>
            <p:cNvSpPr/>
            <p:nvPr/>
          </p:nvSpPr>
          <p:spPr>
            <a:xfrm>
              <a:off x="12717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7" name="Google Shape;5027;p9"/>
            <p:cNvSpPr/>
            <p:nvPr/>
          </p:nvSpPr>
          <p:spPr>
            <a:xfrm>
              <a:off x="13115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8" name="Google Shape;5028;p9"/>
            <p:cNvSpPr/>
            <p:nvPr/>
          </p:nvSpPr>
          <p:spPr>
            <a:xfrm>
              <a:off x="13512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9" name="Google Shape;5029;p9"/>
            <p:cNvSpPr/>
            <p:nvPr/>
          </p:nvSpPr>
          <p:spPr>
            <a:xfrm>
              <a:off x="12717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0" name="Google Shape;5030;p9"/>
            <p:cNvSpPr/>
            <p:nvPr/>
          </p:nvSpPr>
          <p:spPr>
            <a:xfrm>
              <a:off x="13115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1" name="Google Shape;5031;p9"/>
            <p:cNvSpPr/>
            <p:nvPr/>
          </p:nvSpPr>
          <p:spPr>
            <a:xfrm>
              <a:off x="13512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2" name="Google Shape;5032;p9"/>
            <p:cNvSpPr/>
            <p:nvPr/>
          </p:nvSpPr>
          <p:spPr>
            <a:xfrm>
              <a:off x="12717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3" name="Google Shape;5033;p9"/>
            <p:cNvSpPr/>
            <p:nvPr/>
          </p:nvSpPr>
          <p:spPr>
            <a:xfrm>
              <a:off x="13115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4" name="Google Shape;5034;p9"/>
            <p:cNvSpPr/>
            <p:nvPr/>
          </p:nvSpPr>
          <p:spPr>
            <a:xfrm>
              <a:off x="13512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5" name="Google Shape;5035;p9"/>
            <p:cNvSpPr/>
            <p:nvPr/>
          </p:nvSpPr>
          <p:spPr>
            <a:xfrm>
              <a:off x="12717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6" name="Google Shape;5036;p9"/>
            <p:cNvSpPr/>
            <p:nvPr/>
          </p:nvSpPr>
          <p:spPr>
            <a:xfrm>
              <a:off x="13115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p9"/>
            <p:cNvSpPr/>
            <p:nvPr/>
          </p:nvSpPr>
          <p:spPr>
            <a:xfrm>
              <a:off x="13512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p9"/>
            <p:cNvSpPr/>
            <p:nvPr/>
          </p:nvSpPr>
          <p:spPr>
            <a:xfrm>
              <a:off x="12717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9" name="Google Shape;5039;p9"/>
            <p:cNvSpPr/>
            <p:nvPr/>
          </p:nvSpPr>
          <p:spPr>
            <a:xfrm>
              <a:off x="13115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0" name="Google Shape;5040;p9"/>
            <p:cNvSpPr/>
            <p:nvPr/>
          </p:nvSpPr>
          <p:spPr>
            <a:xfrm>
              <a:off x="13512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1" name="Google Shape;5041;p9"/>
            <p:cNvSpPr/>
            <p:nvPr/>
          </p:nvSpPr>
          <p:spPr>
            <a:xfrm>
              <a:off x="12717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2" name="Google Shape;5042;p9"/>
            <p:cNvSpPr/>
            <p:nvPr/>
          </p:nvSpPr>
          <p:spPr>
            <a:xfrm>
              <a:off x="13115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3" name="Google Shape;5043;p9"/>
            <p:cNvSpPr/>
            <p:nvPr/>
          </p:nvSpPr>
          <p:spPr>
            <a:xfrm>
              <a:off x="13512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4" name="Google Shape;5044;p9"/>
            <p:cNvSpPr/>
            <p:nvPr/>
          </p:nvSpPr>
          <p:spPr>
            <a:xfrm>
              <a:off x="12717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5" name="Google Shape;5045;p9"/>
            <p:cNvSpPr/>
            <p:nvPr/>
          </p:nvSpPr>
          <p:spPr>
            <a:xfrm>
              <a:off x="13115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6" name="Google Shape;5046;p9"/>
            <p:cNvSpPr/>
            <p:nvPr/>
          </p:nvSpPr>
          <p:spPr>
            <a:xfrm>
              <a:off x="12717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7" name="Google Shape;5047;p9"/>
            <p:cNvSpPr/>
            <p:nvPr/>
          </p:nvSpPr>
          <p:spPr>
            <a:xfrm>
              <a:off x="13115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8" name="Google Shape;5048;p9"/>
            <p:cNvSpPr/>
            <p:nvPr/>
          </p:nvSpPr>
          <p:spPr>
            <a:xfrm>
              <a:off x="12717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9" name="Google Shape;5049;p9"/>
            <p:cNvSpPr/>
            <p:nvPr/>
          </p:nvSpPr>
          <p:spPr>
            <a:xfrm>
              <a:off x="13115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0" name="Google Shape;5050;p9"/>
            <p:cNvSpPr/>
            <p:nvPr/>
          </p:nvSpPr>
          <p:spPr>
            <a:xfrm>
              <a:off x="12717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1" name="Google Shape;5051;p9"/>
            <p:cNvSpPr/>
            <p:nvPr/>
          </p:nvSpPr>
          <p:spPr>
            <a:xfrm>
              <a:off x="13115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2" name="Google Shape;5052;p9"/>
            <p:cNvSpPr/>
            <p:nvPr/>
          </p:nvSpPr>
          <p:spPr>
            <a:xfrm>
              <a:off x="12717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3" name="Google Shape;5053;p9"/>
            <p:cNvSpPr/>
            <p:nvPr/>
          </p:nvSpPr>
          <p:spPr>
            <a:xfrm>
              <a:off x="12717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54" name="Google Shape;5054;p9"/>
          <p:cNvSpPr/>
          <p:nvPr/>
        </p:nvSpPr>
        <p:spPr>
          <a:xfrm>
            <a:off x="8366832" y="4942645"/>
            <a:ext cx="107096" cy="103087"/>
          </a:xfrm>
          <a:custGeom>
            <a:rect b="b" l="l" r="r" t="t"/>
            <a:pathLst>
              <a:path extrusionOk="0" h="2237" w="2324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5" name="Google Shape;5055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56" name="Shape 5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7" name="Google Shape;5057;p10"/>
          <p:cNvSpPr txBox="1"/>
          <p:nvPr>
            <p:ph idx="1" type="body"/>
          </p:nvPr>
        </p:nvSpPr>
        <p:spPr>
          <a:xfrm>
            <a:off x="6294250" y="1867275"/>
            <a:ext cx="2108400" cy="22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5058" name="Google Shape;5058;p10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59" name="Google Shape;5059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51350" y="445025"/>
            <a:ext cx="574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51350" y="1752375"/>
            <a:ext cx="5746800" cy="26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■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■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 Light"/>
              <a:buChar char="■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3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3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3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3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3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3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3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3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transition spd="med">
    <p:push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29.png"/><Relationship Id="rId5" Type="http://schemas.openxmlformats.org/officeDocument/2006/relationships/image" Target="../media/image21.png"/><Relationship Id="rId6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cTf6rRz0F0POGESmG76XbtKebBDmiLzT/view" TargetMode="External"/><Relationship Id="rId4" Type="http://schemas.openxmlformats.org/officeDocument/2006/relationships/image" Target="../media/image2.png"/><Relationship Id="rId5" Type="http://schemas.openxmlformats.org/officeDocument/2006/relationships/hyperlink" Target="http://drive.google.com/file/d/1OStUnP7L3oWbjM4D6BojEPPPOnuTAign/view" TargetMode="External"/><Relationship Id="rId6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5" name="Shape 9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6" name="Google Shape;9136;p28"/>
          <p:cNvSpPr txBox="1"/>
          <p:nvPr>
            <p:ph type="ctrTitle"/>
          </p:nvPr>
        </p:nvSpPr>
        <p:spPr>
          <a:xfrm>
            <a:off x="2739900" y="1430565"/>
            <a:ext cx="36642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PID Pendulum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TRR</a:t>
            </a:r>
            <a:endParaRPr/>
          </a:p>
        </p:txBody>
      </p:sp>
      <p:sp>
        <p:nvSpPr>
          <p:cNvPr id="9137" name="Google Shape;9137;p28"/>
          <p:cNvSpPr txBox="1"/>
          <p:nvPr>
            <p:ph idx="1" type="subTitle"/>
          </p:nvPr>
        </p:nvSpPr>
        <p:spPr>
          <a:xfrm>
            <a:off x="2492550" y="3121165"/>
            <a:ext cx="41589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Joe S, Matt H, Austin C, and Kat S</a:t>
            </a:r>
            <a:endParaRPr/>
          </a:p>
        </p:txBody>
      </p:sp>
      <p:sp>
        <p:nvSpPr>
          <p:cNvPr id="9138" name="Google Shape;9138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39" name="Google Shape;91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6125" y="227175"/>
            <a:ext cx="1671750" cy="16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9140" name="Google Shape;9140;p28"/>
          <p:cNvSpPr txBox="1"/>
          <p:nvPr/>
        </p:nvSpPr>
        <p:spPr>
          <a:xfrm>
            <a:off x="8730000" y="4746550"/>
            <a:ext cx="41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1</a:t>
            </a:r>
            <a:endParaRPr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1" name="Shape 9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Google Shape;9222;p37"/>
          <p:cNvSpPr txBox="1"/>
          <p:nvPr>
            <p:ph type="title"/>
          </p:nvPr>
        </p:nvSpPr>
        <p:spPr>
          <a:xfrm>
            <a:off x="1698613" y="1766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Level Verification</a:t>
            </a:r>
            <a:endParaRPr/>
          </a:p>
        </p:txBody>
      </p:sp>
      <p:sp>
        <p:nvSpPr>
          <p:cNvPr id="9223" name="Google Shape;9223;p37"/>
          <p:cNvSpPr txBox="1"/>
          <p:nvPr>
            <p:ph idx="1" type="body"/>
          </p:nvPr>
        </p:nvSpPr>
        <p:spPr>
          <a:xfrm>
            <a:off x="2919900" y="3175525"/>
            <a:ext cx="3304200" cy="14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224" name="Google Shape;9224;p37"/>
          <p:cNvPicPr preferRelativeResize="0"/>
          <p:nvPr/>
        </p:nvPicPr>
        <p:blipFill rotWithShape="1">
          <a:blip r:embed="rId3">
            <a:alphaModFix/>
          </a:blip>
          <a:srcRect b="6445" l="0" r="0" t="0"/>
          <a:stretch/>
        </p:blipFill>
        <p:spPr>
          <a:xfrm>
            <a:off x="2843000" y="725275"/>
            <a:ext cx="4660649" cy="4418229"/>
          </a:xfrm>
          <a:prstGeom prst="rect">
            <a:avLst/>
          </a:prstGeom>
          <a:noFill/>
          <a:ln>
            <a:noFill/>
          </a:ln>
        </p:spPr>
      </p:pic>
      <p:sp>
        <p:nvSpPr>
          <p:cNvPr id="9225" name="Google Shape;9225;p37"/>
          <p:cNvSpPr txBox="1"/>
          <p:nvPr/>
        </p:nvSpPr>
        <p:spPr>
          <a:xfrm>
            <a:off x="1548400" y="917850"/>
            <a:ext cx="1371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6AA84F"/>
                </a:highlight>
                <a:latin typeface="Poppins Light"/>
                <a:ea typeface="Poppins Light"/>
                <a:cs typeface="Poppins Light"/>
                <a:sym typeface="Poppins Light"/>
              </a:rPr>
              <a:t>Green</a:t>
            </a:r>
            <a:r>
              <a:rPr lang="en" sz="1000">
                <a:latin typeface="Poppins Light"/>
                <a:ea typeface="Poppins Light"/>
                <a:cs typeface="Poppins Light"/>
                <a:sym typeface="Poppins Light"/>
              </a:rPr>
              <a:t> = Passed</a:t>
            </a:r>
            <a:endParaRPr sz="10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3C78D8"/>
                </a:highlight>
                <a:latin typeface="Poppins Light"/>
                <a:ea typeface="Poppins Light"/>
                <a:cs typeface="Poppins Light"/>
                <a:sym typeface="Poppins Light"/>
              </a:rPr>
              <a:t>Blue</a:t>
            </a:r>
            <a:r>
              <a:rPr lang="en" sz="1000">
                <a:latin typeface="Poppins Light"/>
                <a:ea typeface="Poppins Light"/>
                <a:cs typeface="Poppins Light"/>
                <a:sym typeface="Poppins Light"/>
              </a:rPr>
              <a:t> = Untested</a:t>
            </a:r>
            <a:endParaRPr sz="10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CC0000"/>
                </a:highlight>
                <a:latin typeface="Poppins Light"/>
                <a:ea typeface="Poppins Light"/>
                <a:cs typeface="Poppins Light"/>
                <a:sym typeface="Poppins Light"/>
              </a:rPr>
              <a:t>Red</a:t>
            </a:r>
            <a:r>
              <a:rPr lang="en" sz="1000">
                <a:latin typeface="Poppins Light"/>
                <a:ea typeface="Poppins Light"/>
                <a:cs typeface="Poppins Light"/>
                <a:sym typeface="Poppins Light"/>
              </a:rPr>
              <a:t> = Failed</a:t>
            </a:r>
            <a:endParaRPr sz="10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226" name="Google Shape;9226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27" name="Google Shape;9227;p37"/>
          <p:cNvSpPr txBox="1"/>
          <p:nvPr/>
        </p:nvSpPr>
        <p:spPr>
          <a:xfrm>
            <a:off x="7609250" y="4746550"/>
            <a:ext cx="35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10</a:t>
            </a:r>
            <a:endParaRPr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1" name="Shape 9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2" name="Google Shape;9232;p38"/>
          <p:cNvSpPr txBox="1"/>
          <p:nvPr>
            <p:ph type="title"/>
          </p:nvPr>
        </p:nvSpPr>
        <p:spPr>
          <a:xfrm>
            <a:off x="1698600" y="2536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Component Level Verification (cont.)</a:t>
            </a:r>
            <a:endParaRPr/>
          </a:p>
        </p:txBody>
      </p:sp>
      <p:pic>
        <p:nvPicPr>
          <p:cNvPr id="9233" name="Google Shape;923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3238" y="724675"/>
            <a:ext cx="4637516" cy="4418824"/>
          </a:xfrm>
          <a:prstGeom prst="rect">
            <a:avLst/>
          </a:prstGeom>
          <a:noFill/>
          <a:ln>
            <a:noFill/>
          </a:ln>
        </p:spPr>
      </p:pic>
      <p:sp>
        <p:nvSpPr>
          <p:cNvPr id="9234" name="Google Shape;9234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35" name="Google Shape;9235;p38"/>
          <p:cNvSpPr txBox="1"/>
          <p:nvPr/>
        </p:nvSpPr>
        <p:spPr>
          <a:xfrm>
            <a:off x="7227850" y="4746550"/>
            <a:ext cx="35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11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9" name="Shape 9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0" name="Google Shape;9240;p39"/>
          <p:cNvSpPr txBox="1"/>
          <p:nvPr>
            <p:ph idx="4294967295" type="title"/>
          </p:nvPr>
        </p:nvSpPr>
        <p:spPr>
          <a:xfrm>
            <a:off x="1698600" y="2613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Subsystem Level Verification</a:t>
            </a:r>
            <a:endParaRPr/>
          </a:p>
        </p:txBody>
      </p:sp>
      <p:pic>
        <p:nvPicPr>
          <p:cNvPr id="9241" name="Google Shape;9241;p39"/>
          <p:cNvPicPr preferRelativeResize="0"/>
          <p:nvPr/>
        </p:nvPicPr>
        <p:blipFill rotWithShape="1">
          <a:blip r:embed="rId3">
            <a:alphaModFix/>
          </a:blip>
          <a:srcRect b="0" l="0" r="-1430" t="-1430"/>
          <a:stretch/>
        </p:blipFill>
        <p:spPr>
          <a:xfrm>
            <a:off x="3198849" y="1357650"/>
            <a:ext cx="4956800" cy="30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2" name="Google Shape;9242;p39"/>
          <p:cNvPicPr preferRelativeResize="0"/>
          <p:nvPr/>
        </p:nvPicPr>
        <p:blipFill rotWithShape="1">
          <a:blip r:embed="rId4">
            <a:alphaModFix/>
          </a:blip>
          <a:srcRect b="0" l="0" r="0" t="16296"/>
          <a:stretch/>
        </p:blipFill>
        <p:spPr>
          <a:xfrm>
            <a:off x="0" y="834050"/>
            <a:ext cx="1511726" cy="2249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3" name="Google Shape;9243;p39"/>
          <p:cNvPicPr preferRelativeResize="0"/>
          <p:nvPr/>
        </p:nvPicPr>
        <p:blipFill rotWithShape="1">
          <a:blip r:embed="rId5">
            <a:alphaModFix/>
          </a:blip>
          <a:srcRect b="22948" l="0" r="0" t="21350"/>
          <a:stretch/>
        </p:blipFill>
        <p:spPr>
          <a:xfrm>
            <a:off x="1177900" y="3083550"/>
            <a:ext cx="2020951" cy="200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4" name="Google Shape;924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1718" y="834050"/>
            <a:ext cx="1687123" cy="2249498"/>
          </a:xfrm>
          <a:prstGeom prst="rect">
            <a:avLst/>
          </a:prstGeom>
          <a:noFill/>
          <a:ln>
            <a:noFill/>
          </a:ln>
        </p:spPr>
      </p:pic>
      <p:sp>
        <p:nvSpPr>
          <p:cNvPr id="9245" name="Google Shape;9245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46" name="Google Shape;9246;p39"/>
          <p:cNvSpPr txBox="1"/>
          <p:nvPr/>
        </p:nvSpPr>
        <p:spPr>
          <a:xfrm>
            <a:off x="7227850" y="4746550"/>
            <a:ext cx="35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12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0" name="Shape 9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1" name="Google Shape;9251;p40"/>
          <p:cNvSpPr txBox="1"/>
          <p:nvPr>
            <p:ph idx="4294967295" type="title"/>
          </p:nvPr>
        </p:nvSpPr>
        <p:spPr>
          <a:xfrm>
            <a:off x="1698600" y="2151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Level Verification - Joe</a:t>
            </a:r>
            <a:endParaRPr/>
          </a:p>
        </p:txBody>
      </p:sp>
      <p:pic>
        <p:nvPicPr>
          <p:cNvPr id="9252" name="Google Shape;9252;p40" title="PXL_20230228_002254896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2914300"/>
            <a:ext cx="2673050" cy="2004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3" name="Google Shape;9253;p40" title="PXL_20230409_194859636.mp4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741650"/>
            <a:ext cx="2673050" cy="2004788"/>
          </a:xfrm>
          <a:prstGeom prst="rect">
            <a:avLst/>
          </a:prstGeom>
          <a:noFill/>
          <a:ln>
            <a:noFill/>
          </a:ln>
        </p:spPr>
      </p:pic>
      <p:sp>
        <p:nvSpPr>
          <p:cNvPr id="9254" name="Google Shape;9254;p40"/>
          <p:cNvSpPr txBox="1"/>
          <p:nvPr/>
        </p:nvSpPr>
        <p:spPr>
          <a:xfrm>
            <a:off x="3567450" y="3786400"/>
            <a:ext cx="2009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6AA84F"/>
                </a:highlight>
                <a:latin typeface="Poppins Light"/>
                <a:ea typeface="Poppins Light"/>
                <a:cs typeface="Poppins Light"/>
                <a:sym typeface="Poppins Light"/>
              </a:rPr>
              <a:t>Green</a:t>
            </a:r>
            <a:r>
              <a:rPr lang="en"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= Passed</a:t>
            </a:r>
            <a:endParaRPr sz="10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3C78D8"/>
                </a:highlight>
                <a:latin typeface="Poppins Light"/>
                <a:ea typeface="Poppins Light"/>
                <a:cs typeface="Poppins Light"/>
                <a:sym typeface="Poppins Light"/>
              </a:rPr>
              <a:t>Blue</a:t>
            </a:r>
            <a:r>
              <a:rPr lang="en"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= Untested</a:t>
            </a:r>
            <a:endParaRPr sz="10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CC0000"/>
                </a:highlight>
                <a:latin typeface="Poppins Light"/>
                <a:ea typeface="Poppins Light"/>
                <a:cs typeface="Poppins Light"/>
                <a:sym typeface="Poppins Light"/>
              </a:rPr>
              <a:t>Red</a:t>
            </a:r>
            <a:r>
              <a:rPr lang="en"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= Failed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9255" name="Google Shape;9255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7850" y="741650"/>
            <a:ext cx="5084250" cy="28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56" name="Google Shape;9256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57" name="Google Shape;9257;p40"/>
          <p:cNvSpPr txBox="1"/>
          <p:nvPr/>
        </p:nvSpPr>
        <p:spPr>
          <a:xfrm>
            <a:off x="7227850" y="4746550"/>
            <a:ext cx="35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13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1" name="Shape 9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2" name="Google Shape;9262;p41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Comprehensive Performance Test (CPT) - Joe</a:t>
            </a:r>
            <a:endParaRPr/>
          </a:p>
        </p:txBody>
      </p:sp>
      <p:sp>
        <p:nvSpPr>
          <p:cNvPr id="9263" name="Google Shape;9263;p41"/>
          <p:cNvSpPr txBox="1"/>
          <p:nvPr>
            <p:ph idx="1" type="body"/>
          </p:nvPr>
        </p:nvSpPr>
        <p:spPr>
          <a:xfrm>
            <a:off x="1657350" y="1011150"/>
            <a:ext cx="5465100" cy="14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1.0 </a:t>
            </a:r>
            <a:r>
              <a:rPr b="1" lang="en" u="sng">
                <a:latin typeface="Poppins"/>
                <a:ea typeface="Poppins"/>
                <a:cs typeface="Poppins"/>
                <a:sym typeface="Poppins"/>
              </a:rPr>
              <a:t>Frame Stability</a:t>
            </a:r>
            <a:endParaRPr b="1" u="sng"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frame can hold &gt;25lbs without deformation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1.9 </a:t>
            </a:r>
            <a:r>
              <a:rPr b="1" lang="en" u="sng">
                <a:latin typeface="Poppins"/>
                <a:ea typeface="Poppins"/>
                <a:cs typeface="Poppins"/>
                <a:sym typeface="Poppins"/>
              </a:rPr>
              <a:t>All soldered connections are secure</a:t>
            </a:r>
            <a:endParaRPr b="1" u="sng"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shaken all pin connections </a:t>
            </a:r>
            <a:r>
              <a:rPr lang="en"/>
              <a:t>successfully</a:t>
            </a:r>
            <a:r>
              <a:rPr lang="en"/>
              <a:t> stay in place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1.13 </a:t>
            </a:r>
            <a:r>
              <a:rPr b="1" lang="en" u="sng">
                <a:latin typeface="Poppins"/>
                <a:ea typeface="Poppins"/>
                <a:cs typeface="Poppins"/>
                <a:sym typeface="Poppins"/>
              </a:rPr>
              <a:t>Power</a:t>
            </a:r>
            <a:endParaRPr b="1" u="sng"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pendulum stops moving when the power button is pressed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1.16 </a:t>
            </a:r>
            <a:r>
              <a:rPr b="1" lang="en" u="sng">
                <a:latin typeface="Poppins"/>
                <a:ea typeface="Poppins"/>
                <a:cs typeface="Poppins"/>
                <a:sym typeface="Poppins"/>
              </a:rPr>
              <a:t>TFT Screen</a:t>
            </a:r>
            <a:endParaRPr b="1" u="sng"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screen displays the information that is provided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1.17 </a:t>
            </a:r>
            <a:r>
              <a:rPr b="1" lang="en" u="sng">
                <a:latin typeface="Poppins"/>
                <a:ea typeface="Poppins"/>
                <a:cs typeface="Poppins"/>
                <a:sym typeface="Poppins"/>
              </a:rPr>
              <a:t>Leg Fit</a:t>
            </a:r>
            <a:endParaRPr b="1" u="sng"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Legs were </a:t>
            </a:r>
            <a:r>
              <a:rPr lang="en"/>
              <a:t>placed</a:t>
            </a:r>
            <a:r>
              <a:rPr lang="en"/>
              <a:t> into the frame without slip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2.1 </a:t>
            </a:r>
            <a:r>
              <a:rPr b="1" lang="en" u="sng">
                <a:latin typeface="Poppins"/>
                <a:ea typeface="Poppins"/>
                <a:cs typeface="Poppins"/>
                <a:sym typeface="Poppins"/>
              </a:rPr>
              <a:t>Belt Tensioning Assembly</a:t>
            </a:r>
            <a:endParaRPr b="1" u="sng"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belt is completely parallel meaning there is no slack</a:t>
            </a:r>
            <a:endParaRPr/>
          </a:p>
        </p:txBody>
      </p:sp>
      <p:sp>
        <p:nvSpPr>
          <p:cNvPr id="9264" name="Google Shape;9264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65" name="Google Shape;9265;p41"/>
          <p:cNvSpPr txBox="1"/>
          <p:nvPr/>
        </p:nvSpPr>
        <p:spPr>
          <a:xfrm>
            <a:off x="7227850" y="4746550"/>
            <a:ext cx="35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1</a:t>
            </a: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4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9" name="Shape 9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0" name="Google Shape;9270;p42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Environmental Tests - Kat</a:t>
            </a:r>
            <a:endParaRPr/>
          </a:p>
        </p:txBody>
      </p:sp>
      <p:sp>
        <p:nvSpPr>
          <p:cNvPr id="9271" name="Google Shape;9271;p42"/>
          <p:cNvSpPr txBox="1"/>
          <p:nvPr>
            <p:ph idx="1" type="body"/>
          </p:nvPr>
        </p:nvSpPr>
        <p:spPr>
          <a:xfrm>
            <a:off x="1698600" y="1011150"/>
            <a:ext cx="5746800" cy="38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All wood element has been primed for both paint and environmental protection.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Dust and dirt protection has been implemented.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Cannot test the higher operating </a:t>
            </a:r>
            <a:r>
              <a:rPr lang="en"/>
              <a:t>temperature range of the system due to the cool weather outside.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Component level specs should be able to survive all operating temperatures.</a:t>
            </a:r>
            <a:endParaRPr/>
          </a:p>
        </p:txBody>
      </p:sp>
      <p:sp>
        <p:nvSpPr>
          <p:cNvPr id="9272" name="Google Shape;9272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73" name="Google Shape;9273;p42"/>
          <p:cNvSpPr txBox="1"/>
          <p:nvPr/>
        </p:nvSpPr>
        <p:spPr>
          <a:xfrm>
            <a:off x="7227850" y="4746550"/>
            <a:ext cx="35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15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7" name="Shape 9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8" name="Google Shape;9278;p43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and Potential Issues (Joe)</a:t>
            </a:r>
            <a:endParaRPr/>
          </a:p>
        </p:txBody>
      </p:sp>
      <p:sp>
        <p:nvSpPr>
          <p:cNvPr id="9279" name="Google Shape;9279;p43"/>
          <p:cNvSpPr txBox="1"/>
          <p:nvPr>
            <p:ph idx="1" type="body"/>
          </p:nvPr>
        </p:nvSpPr>
        <p:spPr>
          <a:xfrm>
            <a:off x="3990175" y="863250"/>
            <a:ext cx="3304200" cy="39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Debugging chip (circled in red) isn’t working.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Had to remove capacitive estop and pinch point protection due to time constraints.</a:t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Low power mode will be saved for last depending on software development for more critical features.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Need motor with more torque as it provide for less slipping with its internals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280" name="Google Shape;928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875" y="863250"/>
            <a:ext cx="2152996" cy="3827548"/>
          </a:xfrm>
          <a:prstGeom prst="rect">
            <a:avLst/>
          </a:prstGeom>
          <a:noFill/>
          <a:ln>
            <a:noFill/>
          </a:ln>
        </p:spPr>
      </p:pic>
      <p:sp>
        <p:nvSpPr>
          <p:cNvPr id="9281" name="Google Shape;9281;p43"/>
          <p:cNvSpPr/>
          <p:nvPr/>
        </p:nvSpPr>
        <p:spPr>
          <a:xfrm>
            <a:off x="2279875" y="3150800"/>
            <a:ext cx="285000" cy="308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2" name="Google Shape;9282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83" name="Google Shape;9283;p43"/>
          <p:cNvSpPr txBox="1"/>
          <p:nvPr/>
        </p:nvSpPr>
        <p:spPr>
          <a:xfrm>
            <a:off x="7227850" y="4746550"/>
            <a:ext cx="35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16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7" name="Shape 9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8" name="Google Shape;9288;p44"/>
          <p:cNvSpPr txBox="1"/>
          <p:nvPr>
            <p:ph idx="1" type="subTitle"/>
          </p:nvPr>
        </p:nvSpPr>
        <p:spPr>
          <a:xfrm>
            <a:off x="1836750" y="944723"/>
            <a:ext cx="5470500" cy="99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Questions?!</a:t>
            </a:r>
            <a:endParaRPr/>
          </a:p>
        </p:txBody>
      </p:sp>
      <p:sp>
        <p:nvSpPr>
          <p:cNvPr id="9289" name="Google Shape;9289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90" name="Google Shape;929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6513" y="1656950"/>
            <a:ext cx="1910975" cy="191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4" name="Shape 9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5" name="Google Shape;9295;p45"/>
          <p:cNvSpPr txBox="1"/>
          <p:nvPr>
            <p:ph idx="1" type="subTitle"/>
          </p:nvPr>
        </p:nvSpPr>
        <p:spPr>
          <a:xfrm>
            <a:off x="1795050" y="2073598"/>
            <a:ext cx="5470500" cy="99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 Slides</a:t>
            </a:r>
            <a:endParaRPr/>
          </a:p>
        </p:txBody>
      </p:sp>
      <p:sp>
        <p:nvSpPr>
          <p:cNvPr id="9296" name="Google Shape;9296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0" name="Shape 9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1" name="Google Shape;9301;p46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2" name="Google Shape;9302;p46"/>
          <p:cNvSpPr txBox="1"/>
          <p:nvPr>
            <p:ph idx="1" type="body"/>
          </p:nvPr>
        </p:nvSpPr>
        <p:spPr>
          <a:xfrm>
            <a:off x="2919900" y="3175525"/>
            <a:ext cx="3304200" cy="14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303" name="Google Shape;9303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04" name="Google Shape;930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825" y="0"/>
            <a:ext cx="795235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4" name="Shape 9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5" name="Google Shape;9145;p29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6328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 - Kat</a:t>
            </a:r>
            <a:endParaRPr/>
          </a:p>
        </p:txBody>
      </p:sp>
      <p:sp>
        <p:nvSpPr>
          <p:cNvPr id="9146" name="Google Shape;9146;p29"/>
          <p:cNvSpPr txBox="1"/>
          <p:nvPr>
            <p:ph idx="1" type="body"/>
          </p:nvPr>
        </p:nvSpPr>
        <p:spPr>
          <a:xfrm>
            <a:off x="1698600" y="934850"/>
            <a:ext cx="5746800" cy="14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711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</a:rPr>
              <a:t>Current Build Status​</a:t>
            </a:r>
            <a:endParaRPr sz="1800">
              <a:solidFill>
                <a:schemeClr val="dk1"/>
              </a:solidFill>
            </a:endParaRPr>
          </a:p>
          <a:p>
            <a:pPr indent="-342900" lvl="0" marL="711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</a:rPr>
              <a:t>AI&amp;T Flow​</a:t>
            </a:r>
            <a:endParaRPr sz="1800">
              <a:solidFill>
                <a:schemeClr val="dk1"/>
              </a:solidFill>
            </a:endParaRPr>
          </a:p>
          <a:p>
            <a:pPr indent="-342900" lvl="0" marL="711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</a:rPr>
              <a:t>AI&amp;T Schedule​</a:t>
            </a:r>
            <a:endParaRPr sz="1800">
              <a:solidFill>
                <a:schemeClr val="dk1"/>
              </a:solidFill>
            </a:endParaRPr>
          </a:p>
          <a:p>
            <a:pPr indent="-342900" lvl="0" marL="711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</a:rPr>
              <a:t>Verification Matrix​</a:t>
            </a:r>
            <a:endParaRPr sz="1800">
              <a:solidFill>
                <a:schemeClr val="dk1"/>
              </a:solidFill>
            </a:endParaRPr>
          </a:p>
          <a:p>
            <a:pPr indent="-342900" lvl="0" marL="711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</a:rPr>
              <a:t>Requirements Validation Status​</a:t>
            </a:r>
            <a:endParaRPr sz="1800">
              <a:solidFill>
                <a:schemeClr val="dk1"/>
              </a:solidFill>
            </a:endParaRPr>
          </a:p>
          <a:p>
            <a:pPr indent="-342900" lvl="0" marL="711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</a:rPr>
              <a:t>Component-Level Verification​</a:t>
            </a:r>
            <a:endParaRPr sz="1800">
              <a:solidFill>
                <a:schemeClr val="dk1"/>
              </a:solidFill>
            </a:endParaRPr>
          </a:p>
          <a:p>
            <a:pPr indent="-342900" lvl="0" marL="711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</a:rPr>
              <a:t>Subsystem-Level Verification​</a:t>
            </a:r>
            <a:endParaRPr sz="1800">
              <a:solidFill>
                <a:schemeClr val="dk1"/>
              </a:solidFill>
            </a:endParaRPr>
          </a:p>
          <a:p>
            <a:pPr indent="-342900" lvl="0" marL="711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</a:rPr>
              <a:t>System-Level Verification​</a:t>
            </a:r>
            <a:endParaRPr sz="1800">
              <a:solidFill>
                <a:schemeClr val="dk1"/>
              </a:solidFill>
            </a:endParaRPr>
          </a:p>
          <a:p>
            <a:pPr indent="-342900" lvl="0" marL="711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</a:rPr>
              <a:t>Comprehensive Performance Test (CPT)​</a:t>
            </a:r>
            <a:endParaRPr sz="1800">
              <a:solidFill>
                <a:schemeClr val="dk1"/>
              </a:solidFill>
            </a:endParaRPr>
          </a:p>
          <a:p>
            <a:pPr indent="-342900" lvl="0" marL="711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</a:rPr>
              <a:t>Environmental Tests​</a:t>
            </a:r>
            <a:endParaRPr sz="1800">
              <a:solidFill>
                <a:schemeClr val="dk1"/>
              </a:solidFill>
            </a:endParaRPr>
          </a:p>
          <a:p>
            <a:pPr indent="-342900" lvl="0" marL="711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</a:rPr>
              <a:t>Problems and Potential Issues​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147" name="Google Shape;9147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48" name="Google Shape;9148;p29"/>
          <p:cNvSpPr txBox="1"/>
          <p:nvPr/>
        </p:nvSpPr>
        <p:spPr>
          <a:xfrm>
            <a:off x="7282350" y="4746550"/>
            <a:ext cx="30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2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9149" name="Google Shape;914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7025" y="183826"/>
            <a:ext cx="1935323" cy="91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8" name="Shape 9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9" name="Google Shape;9309;p47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0" name="Google Shape;9310;p47"/>
          <p:cNvSpPr txBox="1"/>
          <p:nvPr>
            <p:ph idx="1" type="body"/>
          </p:nvPr>
        </p:nvSpPr>
        <p:spPr>
          <a:xfrm>
            <a:off x="2919900" y="3175525"/>
            <a:ext cx="3304200" cy="14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311" name="Google Shape;9311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12" name="Google Shape;931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613" y="0"/>
            <a:ext cx="637077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6" name="Shape 9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7" name="Google Shape;9317;p48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8" name="Google Shape;9318;p48"/>
          <p:cNvSpPr txBox="1"/>
          <p:nvPr>
            <p:ph idx="1" type="body"/>
          </p:nvPr>
        </p:nvSpPr>
        <p:spPr>
          <a:xfrm>
            <a:off x="2919900" y="3175525"/>
            <a:ext cx="3304200" cy="14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319" name="Google Shape;9319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20" name="Google Shape;932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150"/>
            <a:ext cx="9144000" cy="5157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4" name="Shape 9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5" name="Google Shape;9325;p49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6" name="Google Shape;9326;p49"/>
          <p:cNvSpPr txBox="1"/>
          <p:nvPr>
            <p:ph idx="1" type="body"/>
          </p:nvPr>
        </p:nvSpPr>
        <p:spPr>
          <a:xfrm>
            <a:off x="2919900" y="3175525"/>
            <a:ext cx="3304200" cy="14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327" name="Google Shape;9327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28" name="Google Shape;932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375" y="-25950"/>
            <a:ext cx="5335000" cy="51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9" name="Google Shape;932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0202" y="0"/>
            <a:ext cx="31464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3" name="Shape 9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4" name="Google Shape;9334;p50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5" name="Google Shape;9335;p50"/>
          <p:cNvSpPr txBox="1"/>
          <p:nvPr>
            <p:ph idx="1" type="body"/>
          </p:nvPr>
        </p:nvSpPr>
        <p:spPr>
          <a:xfrm>
            <a:off x="2919900" y="3175525"/>
            <a:ext cx="3304200" cy="14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336" name="Google Shape;9336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37" name="Google Shape;93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913" y="0"/>
            <a:ext cx="851016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1" name="Shape 9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2" name="Google Shape;9342;p51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3" name="Google Shape;9343;p51"/>
          <p:cNvSpPr txBox="1"/>
          <p:nvPr>
            <p:ph idx="1" type="body"/>
          </p:nvPr>
        </p:nvSpPr>
        <p:spPr>
          <a:xfrm>
            <a:off x="2919900" y="3175525"/>
            <a:ext cx="3304200" cy="14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344" name="Google Shape;9344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45" name="Google Shape;934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275" y="0"/>
            <a:ext cx="621944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3" name="Shape 9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4" name="Google Shape;9154;p30"/>
          <p:cNvSpPr txBox="1"/>
          <p:nvPr>
            <p:ph type="title"/>
          </p:nvPr>
        </p:nvSpPr>
        <p:spPr>
          <a:xfrm>
            <a:off x="1698600" y="2613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Build Status - Kat</a:t>
            </a:r>
            <a:endParaRPr/>
          </a:p>
        </p:txBody>
      </p:sp>
      <p:sp>
        <p:nvSpPr>
          <p:cNvPr id="9155" name="Google Shape;9155;p30"/>
          <p:cNvSpPr txBox="1"/>
          <p:nvPr>
            <p:ph idx="1" type="body"/>
          </p:nvPr>
        </p:nvSpPr>
        <p:spPr>
          <a:xfrm>
            <a:off x="4274150" y="834050"/>
            <a:ext cx="3026100" cy="41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All </a:t>
            </a:r>
            <a:r>
              <a:rPr lang="en">
                <a:highlight>
                  <a:srgbClr val="FFD966"/>
                </a:highlight>
              </a:rPr>
              <a:t>mechanical systems</a:t>
            </a:r>
            <a:r>
              <a:rPr lang="en"/>
              <a:t> </a:t>
            </a:r>
            <a:r>
              <a:rPr lang="en"/>
              <a:t>have</a:t>
            </a:r>
            <a:r>
              <a:rPr lang="en"/>
              <a:t> been fabricated and are nominal. </a:t>
            </a:r>
            <a:r>
              <a:rPr lang="en">
                <a:highlight>
                  <a:srgbClr val="FFD966"/>
                </a:highlight>
              </a:rPr>
              <a:t>100% done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All </a:t>
            </a:r>
            <a:r>
              <a:rPr lang="en">
                <a:highlight>
                  <a:srgbClr val="FFD966"/>
                </a:highlight>
              </a:rPr>
              <a:t>electrical systems</a:t>
            </a:r>
            <a:r>
              <a:rPr lang="en"/>
              <a:t> have been fabricated and are nominal except the built in debugger chip. A work-around was created. </a:t>
            </a:r>
            <a:r>
              <a:rPr lang="en">
                <a:highlight>
                  <a:srgbClr val="FFD966"/>
                </a:highlight>
              </a:rPr>
              <a:t>95% done</a:t>
            </a:r>
            <a:r>
              <a:rPr lang="en"/>
              <a:t>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D966"/>
                </a:highlight>
              </a:rPr>
              <a:t>Software</a:t>
            </a:r>
            <a:r>
              <a:rPr lang="en"/>
              <a:t> is still in development. </a:t>
            </a:r>
            <a:r>
              <a:rPr lang="en">
                <a:solidFill>
                  <a:schemeClr val="dk1"/>
                </a:solidFill>
                <a:highlight>
                  <a:srgbClr val="FFD966"/>
                </a:highlight>
              </a:rPr>
              <a:t>30% done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156" name="Google Shape;9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526" y="834050"/>
            <a:ext cx="2630625" cy="147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7" name="Google Shape;915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6524" y="2313775"/>
            <a:ext cx="2630625" cy="1479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8" name="Google Shape;9158;p30"/>
          <p:cNvPicPr preferRelativeResize="0"/>
          <p:nvPr/>
        </p:nvPicPr>
        <p:blipFill rotWithShape="1">
          <a:blip r:embed="rId5">
            <a:alphaModFix/>
          </a:blip>
          <a:srcRect b="16445" l="28534" r="27862" t="46304"/>
          <a:stretch/>
        </p:blipFill>
        <p:spPr>
          <a:xfrm>
            <a:off x="1566525" y="3758350"/>
            <a:ext cx="2630625" cy="1264101"/>
          </a:xfrm>
          <a:prstGeom prst="rect">
            <a:avLst/>
          </a:prstGeom>
          <a:noFill/>
          <a:ln>
            <a:noFill/>
          </a:ln>
        </p:spPr>
      </p:pic>
      <p:sp>
        <p:nvSpPr>
          <p:cNvPr id="9159" name="Google Shape;9159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60" name="Google Shape;9160;p30"/>
          <p:cNvSpPr txBox="1"/>
          <p:nvPr/>
        </p:nvSpPr>
        <p:spPr>
          <a:xfrm>
            <a:off x="7249650" y="4749850"/>
            <a:ext cx="33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3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4" name="Shape 9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5" name="Google Shape;9165;p31"/>
          <p:cNvSpPr txBox="1"/>
          <p:nvPr>
            <p:ph type="title"/>
          </p:nvPr>
        </p:nvSpPr>
        <p:spPr>
          <a:xfrm>
            <a:off x="1737100" y="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AI&amp;T Flow - Austin</a:t>
            </a:r>
            <a:endParaRPr/>
          </a:p>
        </p:txBody>
      </p:sp>
      <p:sp>
        <p:nvSpPr>
          <p:cNvPr id="9166" name="Google Shape;9166;p31"/>
          <p:cNvSpPr txBox="1"/>
          <p:nvPr>
            <p:ph idx="1" type="body"/>
          </p:nvPr>
        </p:nvSpPr>
        <p:spPr>
          <a:xfrm>
            <a:off x="2919900" y="3175525"/>
            <a:ext cx="3304200" cy="14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167" name="Google Shape;91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0625" y="348075"/>
            <a:ext cx="5502750" cy="47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8" name="Google Shape;916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8875" y="1071576"/>
            <a:ext cx="978450" cy="1278725"/>
          </a:xfrm>
          <a:prstGeom prst="rect">
            <a:avLst/>
          </a:prstGeom>
          <a:noFill/>
          <a:ln>
            <a:noFill/>
          </a:ln>
        </p:spPr>
      </p:pic>
      <p:sp>
        <p:nvSpPr>
          <p:cNvPr id="9169" name="Google Shape;9169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70" name="Google Shape;9170;p31"/>
          <p:cNvSpPr txBox="1"/>
          <p:nvPr/>
        </p:nvSpPr>
        <p:spPr>
          <a:xfrm>
            <a:off x="7227850" y="4746550"/>
            <a:ext cx="35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4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4" name="Shape 9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5" name="Google Shape;9175;p32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AI&amp;T Flow (cont.)</a:t>
            </a:r>
            <a:endParaRPr/>
          </a:p>
        </p:txBody>
      </p:sp>
      <p:sp>
        <p:nvSpPr>
          <p:cNvPr id="9176" name="Google Shape;9176;p32"/>
          <p:cNvSpPr txBox="1"/>
          <p:nvPr>
            <p:ph idx="1" type="body"/>
          </p:nvPr>
        </p:nvSpPr>
        <p:spPr>
          <a:xfrm>
            <a:off x="2919900" y="3175525"/>
            <a:ext cx="3304200" cy="14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177" name="Google Shape;917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1725" y="935825"/>
            <a:ext cx="5432825" cy="40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8" name="Google Shape;917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6925" y="171450"/>
            <a:ext cx="1361150" cy="1785599"/>
          </a:xfrm>
          <a:prstGeom prst="rect">
            <a:avLst/>
          </a:prstGeom>
          <a:noFill/>
          <a:ln>
            <a:noFill/>
          </a:ln>
        </p:spPr>
      </p:pic>
      <p:sp>
        <p:nvSpPr>
          <p:cNvPr id="9179" name="Google Shape;9179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80" name="Google Shape;9180;p32"/>
          <p:cNvSpPr txBox="1"/>
          <p:nvPr/>
        </p:nvSpPr>
        <p:spPr>
          <a:xfrm>
            <a:off x="7195150" y="4746550"/>
            <a:ext cx="42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5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4" name="Shape 9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5" name="Google Shape;9185;p33"/>
          <p:cNvSpPr txBox="1"/>
          <p:nvPr>
            <p:ph type="title"/>
          </p:nvPr>
        </p:nvSpPr>
        <p:spPr>
          <a:xfrm>
            <a:off x="1698600" y="5270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AI&amp;T Flow (cont.)</a:t>
            </a:r>
            <a:endParaRPr/>
          </a:p>
        </p:txBody>
      </p:sp>
      <p:sp>
        <p:nvSpPr>
          <p:cNvPr id="9186" name="Google Shape;9186;p33"/>
          <p:cNvSpPr txBox="1"/>
          <p:nvPr>
            <p:ph idx="1" type="body"/>
          </p:nvPr>
        </p:nvSpPr>
        <p:spPr>
          <a:xfrm>
            <a:off x="2919900" y="3175525"/>
            <a:ext cx="3304200" cy="14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187" name="Google Shape;91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1300" y="420750"/>
            <a:ext cx="3769500" cy="461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8" name="Google Shape;918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1725" y="145550"/>
            <a:ext cx="1304900" cy="1716425"/>
          </a:xfrm>
          <a:prstGeom prst="rect">
            <a:avLst/>
          </a:prstGeom>
          <a:noFill/>
          <a:ln>
            <a:noFill/>
          </a:ln>
        </p:spPr>
      </p:pic>
      <p:sp>
        <p:nvSpPr>
          <p:cNvPr id="9189" name="Google Shape;9189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90" name="Google Shape;9190;p33"/>
          <p:cNvSpPr txBox="1"/>
          <p:nvPr/>
        </p:nvSpPr>
        <p:spPr>
          <a:xfrm>
            <a:off x="7186625" y="4746550"/>
            <a:ext cx="4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6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4" name="Shape 9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5" name="Google Shape;9195;p34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AI&amp;T Flow (cont.)</a:t>
            </a:r>
            <a:endParaRPr/>
          </a:p>
        </p:txBody>
      </p:sp>
      <p:sp>
        <p:nvSpPr>
          <p:cNvPr id="9196" name="Google Shape;9196;p34"/>
          <p:cNvSpPr txBox="1"/>
          <p:nvPr>
            <p:ph idx="1" type="body"/>
          </p:nvPr>
        </p:nvSpPr>
        <p:spPr>
          <a:xfrm>
            <a:off x="2919900" y="3175525"/>
            <a:ext cx="3304200" cy="14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197" name="Google Shape;91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4025" y="1011150"/>
            <a:ext cx="5401424" cy="35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8" name="Google Shape;919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7600" y="3175526"/>
            <a:ext cx="1434477" cy="1808776"/>
          </a:xfrm>
          <a:prstGeom prst="rect">
            <a:avLst/>
          </a:prstGeom>
          <a:noFill/>
          <a:ln>
            <a:noFill/>
          </a:ln>
        </p:spPr>
      </p:pic>
      <p:sp>
        <p:nvSpPr>
          <p:cNvPr id="9199" name="Google Shape;9199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00" name="Google Shape;9200;p34"/>
          <p:cNvSpPr txBox="1"/>
          <p:nvPr/>
        </p:nvSpPr>
        <p:spPr>
          <a:xfrm>
            <a:off x="7225450" y="4746550"/>
            <a:ext cx="33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7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4" name="Shape 9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5" name="Google Shape;9205;p35"/>
          <p:cNvSpPr txBox="1"/>
          <p:nvPr>
            <p:ph type="title"/>
          </p:nvPr>
        </p:nvSpPr>
        <p:spPr>
          <a:xfrm>
            <a:off x="1698600" y="661725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AI&amp;T Schedule - Kat</a:t>
            </a:r>
            <a:endParaRPr/>
          </a:p>
        </p:txBody>
      </p:sp>
      <p:sp>
        <p:nvSpPr>
          <p:cNvPr id="9206" name="Google Shape;9206;p35"/>
          <p:cNvSpPr txBox="1"/>
          <p:nvPr>
            <p:ph idx="1" type="body"/>
          </p:nvPr>
        </p:nvSpPr>
        <p:spPr>
          <a:xfrm>
            <a:off x="2927600" y="1357650"/>
            <a:ext cx="4002300" cy="3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Harmonic </a:t>
            </a:r>
            <a:r>
              <a:rPr b="1" lang="en">
                <a:latin typeface="Poppins"/>
                <a:ea typeface="Poppins"/>
                <a:cs typeface="Poppins"/>
                <a:sym typeface="Poppins"/>
              </a:rPr>
              <a:t>oscillations</a:t>
            </a:r>
            <a:r>
              <a:rPr lang="en"/>
              <a:t>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Planned for </a:t>
            </a:r>
            <a:r>
              <a:rPr lang="en" u="sng"/>
              <a:t>April 13th</a:t>
            </a:r>
            <a:endParaRPr u="sng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TFT screen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Planned for </a:t>
            </a:r>
            <a:r>
              <a:rPr lang="en" u="sng"/>
              <a:t>April 13th</a:t>
            </a:r>
            <a:endParaRPr u="sng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User interface mode 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Planned for </a:t>
            </a:r>
            <a:r>
              <a:rPr lang="en" u="sng"/>
              <a:t>April 15th</a:t>
            </a:r>
            <a:endParaRPr u="sng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Autonomous Mode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Planned for </a:t>
            </a:r>
            <a:r>
              <a:rPr lang="en" u="sng"/>
              <a:t>April 15th</a:t>
            </a:r>
            <a:endParaRPr u="sng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Mode Toggling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Planned for </a:t>
            </a:r>
            <a:r>
              <a:rPr lang="en" u="sng"/>
              <a:t>April 15th</a:t>
            </a:r>
            <a:endParaRPr u="sng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207" name="Google Shape;9207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08" name="Google Shape;9208;p35"/>
          <p:cNvSpPr txBox="1"/>
          <p:nvPr/>
        </p:nvSpPr>
        <p:spPr>
          <a:xfrm>
            <a:off x="7151550" y="4746550"/>
            <a:ext cx="41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8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2" name="Shape 9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3" name="Google Shape;9213;p36"/>
          <p:cNvSpPr txBox="1"/>
          <p:nvPr>
            <p:ph type="title"/>
          </p:nvPr>
        </p:nvSpPr>
        <p:spPr>
          <a:xfrm>
            <a:off x="1698600" y="1997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Verification Matrix - Matt</a:t>
            </a:r>
            <a:endParaRPr/>
          </a:p>
        </p:txBody>
      </p:sp>
      <p:sp>
        <p:nvSpPr>
          <p:cNvPr id="9214" name="Google Shape;9214;p36"/>
          <p:cNvSpPr txBox="1"/>
          <p:nvPr>
            <p:ph idx="1" type="body"/>
          </p:nvPr>
        </p:nvSpPr>
        <p:spPr>
          <a:xfrm>
            <a:off x="2919900" y="3175525"/>
            <a:ext cx="3304200" cy="14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215" name="Google Shape;921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800" y="824750"/>
            <a:ext cx="6028399" cy="4120125"/>
          </a:xfrm>
          <a:prstGeom prst="rect">
            <a:avLst/>
          </a:prstGeom>
          <a:noFill/>
          <a:ln>
            <a:noFill/>
          </a:ln>
        </p:spPr>
      </p:pic>
      <p:sp>
        <p:nvSpPr>
          <p:cNvPr id="9216" name="Google Shape;9216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17" name="Google Shape;9217;p36"/>
          <p:cNvSpPr txBox="1"/>
          <p:nvPr/>
        </p:nvSpPr>
        <p:spPr>
          <a:xfrm>
            <a:off x="7213438" y="4583125"/>
            <a:ext cx="35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9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nstruction Project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5AC77"/>
      </a:accent1>
      <a:accent2>
        <a:srgbClr val="3F4D53"/>
      </a:accent2>
      <a:accent3>
        <a:srgbClr val="FFFFFF"/>
      </a:accent3>
      <a:accent4>
        <a:srgbClr val="F3F3F3"/>
      </a:accent4>
      <a:accent5>
        <a:srgbClr val="D69D68"/>
      </a:accent5>
      <a:accent6>
        <a:srgbClr val="45565D"/>
      </a:accent6>
      <a:hlink>
        <a:srgbClr val="3F4D5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